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5"/>
  </p:notesMasterIdLst>
  <p:sldIdLst>
    <p:sldId id="256" r:id="rId2"/>
    <p:sldId id="258" r:id="rId3"/>
    <p:sldId id="259" r:id="rId4"/>
    <p:sldId id="392" r:id="rId5"/>
    <p:sldId id="394" r:id="rId6"/>
    <p:sldId id="395" r:id="rId7"/>
    <p:sldId id="396" r:id="rId8"/>
    <p:sldId id="397" r:id="rId9"/>
    <p:sldId id="399" r:id="rId10"/>
    <p:sldId id="400" r:id="rId11"/>
    <p:sldId id="393" r:id="rId12"/>
    <p:sldId id="401" r:id="rId13"/>
    <p:sldId id="402" r:id="rId14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9" autoAdjust="0"/>
    <p:restoredTop sz="95165" autoAdjust="0"/>
  </p:normalViewPr>
  <p:slideViewPr>
    <p:cSldViewPr snapToGrid="0" showGuides="1">
      <p:cViewPr varScale="1">
        <p:scale>
          <a:sx n="84" d="100"/>
          <a:sy n="84" d="100"/>
        </p:scale>
        <p:origin x="956" y="110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alano Grotesque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alano Grotesque" pitchFamily="2" charset="77"/>
              </a:defRPr>
            </a:lvl1pPr>
          </a:lstStyle>
          <a:p>
            <a:fld id="{869264F6-92F9-4874-ADF4-0010EB079A8F}" type="datetimeFigureOut">
              <a:rPr lang="en-GB" smtClean="0"/>
              <a:pPr/>
              <a:t>01/07/2024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alano Grotesque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alano Grotesque" pitchFamily="2" charset="77"/>
              </a:defRPr>
            </a:lvl1pPr>
          </a:lstStyle>
          <a:p>
            <a:fld id="{4C1489F3-736C-44B4-8D02-3DDAFE33A6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Galano Grotesque" pitchFamily="2" charset="77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Galano Grotesque" pitchFamily="2" charset="77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Galano Grotesque" pitchFamily="2" charset="77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Galano Grotesque" pitchFamily="2" charset="77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Galano Grotesque" pitchFamily="2" charset="77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hyperlink" Target="mailto:info@hopeandhomes.org" TargetMode="External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8.svg"/><Relationship Id="rId2" Type="http://schemas.openxmlformats.org/officeDocument/2006/relationships/hyperlink" Target="http://www.hopeandhomes.org/" TargetMode="External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!!Triangle Heart">
            <a:extLst>
              <a:ext uri="{FF2B5EF4-FFF2-40B4-BE49-F238E27FC236}">
                <a16:creationId xmlns:a16="http://schemas.microsoft.com/office/drawing/2014/main" id="{92455A06-5080-EB54-29DE-4EFCA228364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27" name="!!HHC Heart">
              <a:extLst>
                <a:ext uri="{FF2B5EF4-FFF2-40B4-BE49-F238E27FC236}">
                  <a16:creationId xmlns:a16="http://schemas.microsoft.com/office/drawing/2014/main" id="{477F6BD8-803D-8975-B63F-D3E48D4B9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!!Triangle">
              <a:extLst>
                <a:ext uri="{FF2B5EF4-FFF2-40B4-BE49-F238E27FC236}">
                  <a16:creationId xmlns:a16="http://schemas.microsoft.com/office/drawing/2014/main" id="{ACC15C3C-28B5-5F45-BF18-21749BFB7C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noFill/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Image">
            <a:extLst>
              <a:ext uri="{FF2B5EF4-FFF2-40B4-BE49-F238E27FC236}">
                <a16:creationId xmlns:a16="http://schemas.microsoft.com/office/drawing/2014/main" id="{A67F3C75-1C8A-3399-7F2A-BB95B63DA8D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79613" y="0"/>
            <a:ext cx="7164387" cy="5145088"/>
          </a:xfrm>
          <a:custGeom>
            <a:avLst/>
            <a:gdLst>
              <a:gd name="connsiteX0" fmla="*/ 39987 w 7164387"/>
              <a:gd name="connsiteY0" fmla="*/ 0 h 5145088"/>
              <a:gd name="connsiteX1" fmla="*/ 7164387 w 7164387"/>
              <a:gd name="connsiteY1" fmla="*/ 0 h 5145088"/>
              <a:gd name="connsiteX2" fmla="*/ 7164387 w 7164387"/>
              <a:gd name="connsiteY2" fmla="*/ 5145088 h 5145088"/>
              <a:gd name="connsiteX3" fmla="*/ 0 w 7164387"/>
              <a:gd name="connsiteY3" fmla="*/ 5145088 h 5145088"/>
              <a:gd name="connsiteX4" fmla="*/ 0 w 7164387"/>
              <a:gd name="connsiteY4" fmla="*/ 5144399 h 5145088"/>
              <a:gd name="connsiteX5" fmla="*/ 5184386 w 7164387"/>
              <a:gd name="connsiteY5" fmla="*/ 5144399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4387" h="5145088">
                <a:moveTo>
                  <a:pt x="39987" y="0"/>
                </a:moveTo>
                <a:lnTo>
                  <a:pt x="7164387" y="0"/>
                </a:lnTo>
                <a:lnTo>
                  <a:pt x="7164387" y="5145088"/>
                </a:lnTo>
                <a:lnTo>
                  <a:pt x="0" y="5145088"/>
                </a:lnTo>
                <a:lnTo>
                  <a:pt x="0" y="5144399"/>
                </a:lnTo>
                <a:lnTo>
                  <a:pt x="5184386" y="514439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111E064E-9DA8-952C-E503-32BBB4FA1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600" y="0"/>
            <a:ext cx="7124399" cy="1037234"/>
          </a:xfrm>
          <a:custGeom>
            <a:avLst/>
            <a:gdLst>
              <a:gd name="connsiteX0" fmla="*/ 0 w 7124399"/>
              <a:gd name="connsiteY0" fmla="*/ 0 h 1037234"/>
              <a:gd name="connsiteX1" fmla="*/ 7124399 w 7124399"/>
              <a:gd name="connsiteY1" fmla="*/ 0 h 1037234"/>
              <a:gd name="connsiteX2" fmla="*/ 7124399 w 7124399"/>
              <a:gd name="connsiteY2" fmla="*/ 1037234 h 1037234"/>
              <a:gd name="connsiteX3" fmla="*/ 1037234 w 7124399"/>
              <a:gd name="connsiteY3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399" h="1037234">
                <a:moveTo>
                  <a:pt x="0" y="0"/>
                </a:moveTo>
                <a:lnTo>
                  <a:pt x="7124399" y="0"/>
                </a:lnTo>
                <a:lnTo>
                  <a:pt x="7124399" y="1037234"/>
                </a:lnTo>
                <a:lnTo>
                  <a:pt x="1037234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900000" tIns="331200" rIns="252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35" name="Footnote">
            <a:extLst>
              <a:ext uri="{FF2B5EF4-FFF2-40B4-BE49-F238E27FC236}">
                <a16:creationId xmlns:a16="http://schemas.microsoft.com/office/drawing/2014/main" id="{4DB751D6-E348-C072-28B2-37785F3D91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92000" y="4769063"/>
            <a:ext cx="3960000" cy="273600"/>
          </a:xfrm>
        </p:spPr>
        <p:txBody>
          <a:bodyPr tIns="0"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7EA4DB6-E750-8361-0E96-B1383294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2160000"/>
            <a:ext cx="3960000" cy="216000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B876173-E3CF-12FD-8E1E-57BCA2A34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9" y="4320000"/>
            <a:ext cx="3960000" cy="273928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68292F48-1C8C-A8BA-39D3-4E74A633E978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A9FDF20A-B185-5889-1275-550158EA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0" name="!!HHC Logo Heart">
              <a:extLst>
                <a:ext uri="{FF2B5EF4-FFF2-40B4-BE49-F238E27FC236}">
                  <a16:creationId xmlns:a16="http://schemas.microsoft.com/office/drawing/2014/main" id="{A463E456-B3F9-D820-5660-5AEEB9DA7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87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5C3A21CF-0348-BF94-9C20-197B924FD0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10" name="!!HHC Heart">
              <a:extLst>
                <a:ext uri="{FF2B5EF4-FFF2-40B4-BE49-F238E27FC236}">
                  <a16:creationId xmlns:a16="http://schemas.microsoft.com/office/drawing/2014/main" id="{2B89B58D-A8AB-D2B0-FC3D-14474E1BD4F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!!Triangle">
              <a:extLst>
                <a:ext uri="{FF2B5EF4-FFF2-40B4-BE49-F238E27FC236}">
                  <a16:creationId xmlns:a16="http://schemas.microsoft.com/office/drawing/2014/main" id="{43E8028E-EB63-65CB-22EA-08014804F4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34F6E53A-80A8-2DD7-FEDD-FE0697C705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29" y="4769063"/>
            <a:ext cx="806481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D574A4-BAEB-35EA-3556-7870387B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863598"/>
            <a:ext cx="3888000" cy="334910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21DF45-70A5-6976-0E84-234B9EF3A5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EC95B-2C97-5898-6DEC-B4AC643DEA8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E57A-77F8-D5DF-7CB9-D8960C3568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CCB0-66AA-5B0D-131C-9B74685DD37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!!Header underline">
            <a:extLst>
              <a:ext uri="{FF2B5EF4-FFF2-40B4-BE49-F238E27FC236}">
                <a16:creationId xmlns:a16="http://schemas.microsoft.com/office/drawing/2014/main" id="{C442BD6A-3999-3526-D622-06D0450776B4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F3F4F2EB-C346-EC5E-AC28-2F3D0359B22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!!HHC Logo">
            <a:extLst>
              <a:ext uri="{FF2B5EF4-FFF2-40B4-BE49-F238E27FC236}">
                <a16:creationId xmlns:a16="http://schemas.microsoft.com/office/drawing/2014/main" id="{73B57E39-2327-4613-1979-AF6258003D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14" name="!!HHC Logo Text">
              <a:extLst>
                <a:ext uri="{FF2B5EF4-FFF2-40B4-BE49-F238E27FC236}">
                  <a16:creationId xmlns:a16="http://schemas.microsoft.com/office/drawing/2014/main" id="{29DC8354-43B8-07D5-9892-25E487AB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5" name="!!HHC Logo Heart">
              <a:extLst>
                <a:ext uri="{FF2B5EF4-FFF2-40B4-BE49-F238E27FC236}">
                  <a16:creationId xmlns:a16="http://schemas.microsoft.com/office/drawing/2014/main" id="{A3EC022F-5278-3A4D-379D-37B231BF0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05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orizontal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47236B02-6020-C303-F240-5965B33966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160425FB-397F-7CF9-C601-4C95D1868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94C72F4B-D638-F348-A3D1-B1FBE169FD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34F6E53A-80A8-2DD7-FEDD-FE0697C705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29" y="863998"/>
            <a:ext cx="3888000" cy="3349466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47BA85-5B62-A0D0-85E6-6216B4A3D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3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7A9DE0D-BD6A-BDBB-086B-CC3B74479C7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55B7D53-3EAF-A5D6-799B-7F7CA5D197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F212522-8121-C04B-61B4-FB7CD329E2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!!Header underline">
            <a:extLst>
              <a:ext uri="{FF2B5EF4-FFF2-40B4-BE49-F238E27FC236}">
                <a16:creationId xmlns:a16="http://schemas.microsoft.com/office/drawing/2014/main" id="{C442BD6A-3999-3526-D622-06D0450776B4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F3F4F2EB-C346-EC5E-AC28-2F3D0359B22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!!HHC Logo">
            <a:extLst>
              <a:ext uri="{FF2B5EF4-FFF2-40B4-BE49-F238E27FC236}">
                <a16:creationId xmlns:a16="http://schemas.microsoft.com/office/drawing/2014/main" id="{590D7C76-E39D-82DD-C9E8-62E146F5C6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8E5445C4-9A8B-1A0C-4DEF-588A402B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5EB4A8BF-1310-7EC7-D30C-53EEC981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202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orizontal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DDF98593-B0B2-04C7-07DF-2B0C593989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7" name="!!HHC Heart">
              <a:extLst>
                <a:ext uri="{FF2B5EF4-FFF2-40B4-BE49-F238E27FC236}">
                  <a16:creationId xmlns:a16="http://schemas.microsoft.com/office/drawing/2014/main" id="{49771FD8-BBAA-5B11-B1E3-CAB1DDF2EB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!!Triangle">
              <a:extLst>
                <a:ext uri="{FF2B5EF4-FFF2-40B4-BE49-F238E27FC236}">
                  <a16:creationId xmlns:a16="http://schemas.microsoft.com/office/drawing/2014/main" id="{B4D1B51B-96D9-AC60-17A1-63E434F9F8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34F6E53A-80A8-2DD7-FEDD-FE0697C705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8201AE-2FED-029F-2975-EBBA9DBE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863598"/>
            <a:ext cx="3888000" cy="334776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B54DDA-2D18-9FC8-6D6C-1CEF94D326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EC95B-2C97-5898-6DEC-B4AC643DEA8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E57A-77F8-D5DF-7CB9-D8960C3568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CCB0-66AA-5B0D-131C-9B74685DD37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!!Header underline">
            <a:extLst>
              <a:ext uri="{FF2B5EF4-FFF2-40B4-BE49-F238E27FC236}">
                <a16:creationId xmlns:a16="http://schemas.microsoft.com/office/drawing/2014/main" id="{C442BD6A-3999-3526-D622-06D0450776B4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F3F4F2EB-C346-EC5E-AC28-2F3D0359B22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!!HHC Logo">
            <a:extLst>
              <a:ext uri="{FF2B5EF4-FFF2-40B4-BE49-F238E27FC236}">
                <a16:creationId xmlns:a16="http://schemas.microsoft.com/office/drawing/2014/main" id="{FDDDDB08-67D2-23DF-CFC6-7701AADD51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14" name="!!HHC Logo Text">
              <a:extLst>
                <a:ext uri="{FF2B5EF4-FFF2-40B4-BE49-F238E27FC236}">
                  <a16:creationId xmlns:a16="http://schemas.microsoft.com/office/drawing/2014/main" id="{38AF7B2E-33F5-7295-6C22-181AD16F2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5" name="!!HHC Logo Heart">
              <a:extLst>
                <a:ext uri="{FF2B5EF4-FFF2-40B4-BE49-F238E27FC236}">
                  <a16:creationId xmlns:a16="http://schemas.microsoft.com/office/drawing/2014/main" id="{033BAA14-BE54-85F1-6D2E-663DB759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841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CD5BC912-E26B-6550-A06A-B9398325383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144399" cy="5144399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28CB64AD-C01F-3F0C-2500-B5D944308A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!!Triangle">
              <a:extLst>
                <a:ext uri="{FF2B5EF4-FFF2-40B4-BE49-F238E27FC236}">
                  <a16:creationId xmlns:a16="http://schemas.microsoft.com/office/drawing/2014/main" id="{05FEA046-BD74-F146-29D3-6DFF2EBF75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ootnote">
            <a:extLst>
              <a:ext uri="{FF2B5EF4-FFF2-40B4-BE49-F238E27FC236}">
                <a16:creationId xmlns:a16="http://schemas.microsoft.com/office/drawing/2014/main" id="{A49CE7A8-37C8-6C9A-B2C8-B7FC563B4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57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AC7EBF-AF75-5A3C-314B-9EF67C8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E066E0-7658-3BF7-7D2B-DDC3A0C1CF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1440000"/>
            <a:ext cx="3888000" cy="3168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3C1288F-5932-A053-624D-6061F6B56A4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30" y="1439999"/>
            <a:ext cx="3888000" cy="3168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70E6879F-DE89-E8A5-505E-52BF9AF785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7D26DB74-245A-C7D6-81CB-920CB8DB5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EE8DDE67-E276-4617-6D2B-31BF76C14E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!!Header underline">
            <a:extLst>
              <a:ext uri="{FF2B5EF4-FFF2-40B4-BE49-F238E27FC236}">
                <a16:creationId xmlns:a16="http://schemas.microsoft.com/office/drawing/2014/main" id="{DA0ABA9C-61EF-83FC-311D-E24BD45AC4D2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Header separator">
            <a:extLst>
              <a:ext uri="{FF2B5EF4-FFF2-40B4-BE49-F238E27FC236}">
                <a16:creationId xmlns:a16="http://schemas.microsoft.com/office/drawing/2014/main" id="{C763146C-A27A-A583-AF74-25B4FE816CED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99DC2570-4C68-1AC4-6936-B3CF26277A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46CD7F54-4B5B-03E6-8695-DC4985D06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7212583C-E762-4A4D-400C-04123C66F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97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91F77F48-E7CE-AFC3-2913-6D10E03CB6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144399" cy="5144399"/>
            <a:chOff x="0" y="-2019600"/>
            <a:chExt cx="7163999" cy="7163999"/>
          </a:xfrm>
        </p:grpSpPr>
        <p:sp>
          <p:nvSpPr>
            <p:cNvPr id="6" name="!!HHC Heart">
              <a:extLst>
                <a:ext uri="{FF2B5EF4-FFF2-40B4-BE49-F238E27FC236}">
                  <a16:creationId xmlns:a16="http://schemas.microsoft.com/office/drawing/2014/main" id="{BE8C3876-67C3-9176-92C2-220ADA24B7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!!Triangle">
              <a:extLst>
                <a:ext uri="{FF2B5EF4-FFF2-40B4-BE49-F238E27FC236}">
                  <a16:creationId xmlns:a16="http://schemas.microsoft.com/office/drawing/2014/main" id="{D64F7BDE-6161-2AD7-DE4B-B58F40564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ootnote">
            <a:extLst>
              <a:ext uri="{FF2B5EF4-FFF2-40B4-BE49-F238E27FC236}">
                <a16:creationId xmlns:a16="http://schemas.microsoft.com/office/drawing/2014/main" id="{A49CE7A8-37C8-6C9A-B2C8-B7FC563B4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57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AC7EBF-AF75-5A3C-314B-9EF67C8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2B9939-9D48-61F0-DCAD-A86956A566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1440000"/>
            <a:ext cx="3888000" cy="3168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3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964E7-BDE8-2EEA-085C-DB818CD68F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30" y="1439997"/>
            <a:ext cx="3888000" cy="3168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3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70E6879F-DE89-E8A5-505E-52BF9AF785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7D26DB74-245A-C7D6-81CB-920CB8DB5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EE8DDE67-E276-4617-6D2B-31BF76C14E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!!Header underline">
            <a:extLst>
              <a:ext uri="{FF2B5EF4-FFF2-40B4-BE49-F238E27FC236}">
                <a16:creationId xmlns:a16="http://schemas.microsoft.com/office/drawing/2014/main" id="{DA0ABA9C-61EF-83FC-311D-E24BD45AC4D2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!!Header separator">
            <a:extLst>
              <a:ext uri="{FF2B5EF4-FFF2-40B4-BE49-F238E27FC236}">
                <a16:creationId xmlns:a16="http://schemas.microsoft.com/office/drawing/2014/main" id="{C763146C-A27A-A583-AF74-25B4FE816CED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5C094C83-FC80-7A2A-447B-15F6F7EB93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2EB2A210-CFBF-D81B-3C01-C175D9A75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9" name="!!HHC Logo Heart">
              <a:extLst>
                <a:ext uri="{FF2B5EF4-FFF2-40B4-BE49-F238E27FC236}">
                  <a16:creationId xmlns:a16="http://schemas.microsoft.com/office/drawing/2014/main" id="{BD91C9A4-7993-71B2-1125-ED82B640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99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0D3C95E6-6F5F-A078-E123-B46A031417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144399" cy="5144399"/>
            <a:chOff x="0" y="-2019600"/>
            <a:chExt cx="7163999" cy="7163999"/>
          </a:xfrm>
        </p:grpSpPr>
        <p:sp>
          <p:nvSpPr>
            <p:cNvPr id="6" name="!!HHC Heart">
              <a:extLst>
                <a:ext uri="{FF2B5EF4-FFF2-40B4-BE49-F238E27FC236}">
                  <a16:creationId xmlns:a16="http://schemas.microsoft.com/office/drawing/2014/main" id="{463C1FFE-FFC4-5321-A130-1C3B062BE1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!!Triangle">
              <a:extLst>
                <a:ext uri="{FF2B5EF4-FFF2-40B4-BE49-F238E27FC236}">
                  <a16:creationId xmlns:a16="http://schemas.microsoft.com/office/drawing/2014/main" id="{BD693B89-44C0-0644-5A33-0AEF10BA9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ootnote">
            <a:extLst>
              <a:ext uri="{FF2B5EF4-FFF2-40B4-BE49-F238E27FC236}">
                <a16:creationId xmlns:a16="http://schemas.microsoft.com/office/drawing/2014/main" id="{A49CE7A8-37C8-6C9A-B2C8-B7FC563B4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179" y="4769063"/>
            <a:ext cx="8064821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AC7EBF-AF75-5A3C-314B-9EF67C8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7DABEB-3C1B-B89B-7CB9-66762D0D25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1440000"/>
            <a:ext cx="3888000" cy="3168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E128446-1B11-2E75-4066-0FA1B666DA9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30" y="1439997"/>
            <a:ext cx="3888000" cy="3168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70E6879F-DE89-E8A5-505E-52BF9AF785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7D26DB74-245A-C7D6-81CB-920CB8DB5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EE8DDE67-E276-4617-6D2B-31BF76C14E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!!Header underline">
            <a:extLst>
              <a:ext uri="{FF2B5EF4-FFF2-40B4-BE49-F238E27FC236}">
                <a16:creationId xmlns:a16="http://schemas.microsoft.com/office/drawing/2014/main" id="{DA0ABA9C-61EF-83FC-311D-E24BD45AC4D2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Header separator">
            <a:extLst>
              <a:ext uri="{FF2B5EF4-FFF2-40B4-BE49-F238E27FC236}">
                <a16:creationId xmlns:a16="http://schemas.microsoft.com/office/drawing/2014/main" id="{C763146C-A27A-A583-AF74-25B4FE816CED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BE7116F6-7829-ECBA-AD7F-A923AD43D3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43626737-8549-31DF-9DAE-86F0224CF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33890585-62D3-A48A-440F-E643E236C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44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2EE97C4C-EB64-3A6C-70A5-0C423EC714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6113709A-EC20-7699-3AEC-23FE42962A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!!Triangle">
              <a:extLst>
                <a:ext uri="{FF2B5EF4-FFF2-40B4-BE49-F238E27FC236}">
                  <a16:creationId xmlns:a16="http://schemas.microsoft.com/office/drawing/2014/main" id="{3A65B777-A0A3-C015-CEEB-6DBF2D4E0D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ootnote">
            <a:extLst>
              <a:ext uri="{FF2B5EF4-FFF2-40B4-BE49-F238E27FC236}">
                <a16:creationId xmlns:a16="http://schemas.microsoft.com/office/drawing/2014/main" id="{A49CE7A8-37C8-6C9A-B2C8-B7FC563B4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57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AC7EBF-AF75-5A3C-314B-9EF67C8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E066E0-7658-3BF7-7D2B-DDC3A0C1CF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8" y="3096000"/>
            <a:ext cx="8064821" cy="1512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3C1288F-5932-A053-624D-6061F6B56A4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30" y="1439999"/>
            <a:ext cx="8064570" cy="1512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70E6879F-DE89-E8A5-505E-52BF9AF785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7D26DB74-245A-C7D6-81CB-920CB8DB5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EE8DDE67-E276-4617-6D2B-31BF76C14E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!!Header underline">
            <a:extLst>
              <a:ext uri="{FF2B5EF4-FFF2-40B4-BE49-F238E27FC236}">
                <a16:creationId xmlns:a16="http://schemas.microsoft.com/office/drawing/2014/main" id="{DA0ABA9C-61EF-83FC-311D-E24BD45AC4D2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Header separator">
            <a:extLst>
              <a:ext uri="{FF2B5EF4-FFF2-40B4-BE49-F238E27FC236}">
                <a16:creationId xmlns:a16="http://schemas.microsoft.com/office/drawing/2014/main" id="{C763146C-A27A-A583-AF74-25B4FE816CED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6D09D22C-27C6-1626-5846-469C479DAE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E8B7B2BE-EAAA-A1CB-B42D-B5B4D139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9" name="!!HHC Logo Heart">
              <a:extLst>
                <a:ext uri="{FF2B5EF4-FFF2-40B4-BE49-F238E27FC236}">
                  <a16:creationId xmlns:a16="http://schemas.microsoft.com/office/drawing/2014/main" id="{71274EDE-554D-CB5E-2F76-E2F6846E5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850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F8F1A377-74DA-0FC6-F47D-AB493DE5FFF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B80C8CC0-AD11-2C42-9329-A2688189CE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!!Triangle">
              <a:extLst>
                <a:ext uri="{FF2B5EF4-FFF2-40B4-BE49-F238E27FC236}">
                  <a16:creationId xmlns:a16="http://schemas.microsoft.com/office/drawing/2014/main" id="{7840C2EC-0C0A-B933-4EBF-2F6B3B54C9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ootnote">
            <a:extLst>
              <a:ext uri="{FF2B5EF4-FFF2-40B4-BE49-F238E27FC236}">
                <a16:creationId xmlns:a16="http://schemas.microsoft.com/office/drawing/2014/main" id="{A49CE7A8-37C8-6C9A-B2C8-B7FC563B4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57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AC7EBF-AF75-5A3C-314B-9EF67C8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E066E0-7658-3BF7-7D2B-DDC3A0C1CF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8" y="3096000"/>
            <a:ext cx="8064821" cy="1512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3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3C1288F-5932-A053-624D-6061F6B56A4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30" y="1439999"/>
            <a:ext cx="8064570" cy="1512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3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70E6879F-DE89-E8A5-505E-52BF9AF785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7D26DB74-245A-C7D6-81CB-920CB8DB5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EE8DDE67-E276-4617-6D2B-31BF76C14E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!!Header underline">
            <a:extLst>
              <a:ext uri="{FF2B5EF4-FFF2-40B4-BE49-F238E27FC236}">
                <a16:creationId xmlns:a16="http://schemas.microsoft.com/office/drawing/2014/main" id="{DA0ABA9C-61EF-83FC-311D-E24BD45AC4D2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!!Header separator">
            <a:extLst>
              <a:ext uri="{FF2B5EF4-FFF2-40B4-BE49-F238E27FC236}">
                <a16:creationId xmlns:a16="http://schemas.microsoft.com/office/drawing/2014/main" id="{C763146C-A27A-A583-AF74-25B4FE816CED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F646D937-C183-DAC3-49AA-49B9D8A531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2267F4CD-C25B-1170-DC6E-C91049CE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9" name="!!HHC Logo Heart">
              <a:extLst>
                <a:ext uri="{FF2B5EF4-FFF2-40B4-BE49-F238E27FC236}">
                  <a16:creationId xmlns:a16="http://schemas.microsoft.com/office/drawing/2014/main" id="{FF9E44E4-0CD8-3CA2-8D38-BAFD6241E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54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8091B6D0-86EC-0735-391C-571CC423BD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92330D4F-2069-6759-0D91-1185CE4DF0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!!Triangle">
              <a:extLst>
                <a:ext uri="{FF2B5EF4-FFF2-40B4-BE49-F238E27FC236}">
                  <a16:creationId xmlns:a16="http://schemas.microsoft.com/office/drawing/2014/main" id="{F7F2A6CA-34F3-31E7-14DD-C66C88B4E0A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ootnote">
            <a:extLst>
              <a:ext uri="{FF2B5EF4-FFF2-40B4-BE49-F238E27FC236}">
                <a16:creationId xmlns:a16="http://schemas.microsoft.com/office/drawing/2014/main" id="{A49CE7A8-37C8-6C9A-B2C8-B7FC563B4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57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AC7EBF-AF75-5A3C-314B-9EF67C8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E066E0-7658-3BF7-7D2B-DDC3A0C1CF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8" y="3096000"/>
            <a:ext cx="8064821" cy="1512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3C1288F-5932-A053-624D-6061F6B56A4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30" y="1439999"/>
            <a:ext cx="8064570" cy="1512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70E6879F-DE89-E8A5-505E-52BF9AF785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7D26DB74-245A-C7D6-81CB-920CB8DB5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EE8DDE67-E276-4617-6D2B-31BF76C14E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!!Header underline">
            <a:extLst>
              <a:ext uri="{FF2B5EF4-FFF2-40B4-BE49-F238E27FC236}">
                <a16:creationId xmlns:a16="http://schemas.microsoft.com/office/drawing/2014/main" id="{DA0ABA9C-61EF-83FC-311D-E24BD45AC4D2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Header separator">
            <a:extLst>
              <a:ext uri="{FF2B5EF4-FFF2-40B4-BE49-F238E27FC236}">
                <a16:creationId xmlns:a16="http://schemas.microsoft.com/office/drawing/2014/main" id="{C763146C-A27A-A583-AF74-25B4FE816CED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2BDF0C1E-DD0F-7E9A-65E8-6E6E84A872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3ACDA8B6-760F-1B25-0E99-E8005ED9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9" name="!!HHC Logo Heart">
              <a:extLst>
                <a:ext uri="{FF2B5EF4-FFF2-40B4-BE49-F238E27FC236}">
                  <a16:creationId xmlns:a16="http://schemas.microsoft.com/office/drawing/2014/main" id="{8FC0EA58-6FCB-B713-B6EF-2B92CC632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44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3E7C6F00-4976-E075-7F57-CC241B3058BB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D787C4A8-4D8F-7A8A-810D-2AD587D8A1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!!Triangle">
              <a:extLst>
                <a:ext uri="{FF2B5EF4-FFF2-40B4-BE49-F238E27FC236}">
                  <a16:creationId xmlns:a16="http://schemas.microsoft.com/office/drawing/2014/main" id="{F51E02DE-1220-9F76-2801-D9440CC3EF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Footnote">
            <a:extLst>
              <a:ext uri="{FF2B5EF4-FFF2-40B4-BE49-F238E27FC236}">
                <a16:creationId xmlns:a16="http://schemas.microsoft.com/office/drawing/2014/main" id="{C87D01E8-430E-77B9-3D01-CF5A7F75B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29" y="4769063"/>
            <a:ext cx="806481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CCC18C-D90C-A295-1460-8A101A5E9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30" y="863598"/>
            <a:ext cx="3744000" cy="658800"/>
          </a:xfrm>
        </p:spPr>
        <p:txBody>
          <a:bodyPr>
            <a:noAutofit/>
          </a:bodyPr>
          <a:lstStyle>
            <a:lvl1pPr>
              <a:defRPr sz="4800" cap="none" baseline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BFC07F-88BE-6DE8-EBF1-079BE257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01063"/>
            <a:ext cx="3744000" cy="3006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2D434FC-F50F-CBB6-2CD0-F08A0E3269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D4699C8E-2656-269D-09AC-DA10A06BA6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D40D705B-B496-8D74-6219-785F34E09A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0B17C9BF-A1C2-65B8-0B2A-C0A97DE990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!!Header underline">
            <a:extLst>
              <a:ext uri="{FF2B5EF4-FFF2-40B4-BE49-F238E27FC236}">
                <a16:creationId xmlns:a16="http://schemas.microsoft.com/office/drawing/2014/main" id="{8F12089D-C064-4DD8-EF97-DDB47D5476AD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Header separator">
            <a:extLst>
              <a:ext uri="{FF2B5EF4-FFF2-40B4-BE49-F238E27FC236}">
                <a16:creationId xmlns:a16="http://schemas.microsoft.com/office/drawing/2014/main" id="{D4E13341-7E20-4A54-FB09-E954C3D7A34F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1B0A3034-3870-DA54-C6AF-4B4BF51399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C9E6B418-2053-A4D6-FF5A-311C8913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A3E0F042-4DAE-ED1C-A359-03F38CD3D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09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!!Triangle Heart">
            <a:extLst>
              <a:ext uri="{FF2B5EF4-FFF2-40B4-BE49-F238E27FC236}">
                <a16:creationId xmlns:a16="http://schemas.microsoft.com/office/drawing/2014/main" id="{46B1388E-99A7-7892-DD63-B1AC9524BF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16" name="!!HHC Heart">
              <a:extLst>
                <a:ext uri="{FF2B5EF4-FFF2-40B4-BE49-F238E27FC236}">
                  <a16:creationId xmlns:a16="http://schemas.microsoft.com/office/drawing/2014/main" id="{6AB3548D-C45B-ED7B-72AA-D54F604AE6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!!Triangle">
              <a:extLst>
                <a:ext uri="{FF2B5EF4-FFF2-40B4-BE49-F238E27FC236}">
                  <a16:creationId xmlns:a16="http://schemas.microsoft.com/office/drawing/2014/main" id="{4327C161-422D-8469-881A-CB0F8154BD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noFill/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">
            <a:extLst>
              <a:ext uri="{FF2B5EF4-FFF2-40B4-BE49-F238E27FC236}">
                <a16:creationId xmlns:a16="http://schemas.microsoft.com/office/drawing/2014/main" id="{62B8351F-6288-4CDD-D6E1-72CE7BD19B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79613" y="0"/>
            <a:ext cx="7164387" cy="5145088"/>
          </a:xfrm>
          <a:custGeom>
            <a:avLst/>
            <a:gdLst>
              <a:gd name="connsiteX0" fmla="*/ 39987 w 7164387"/>
              <a:gd name="connsiteY0" fmla="*/ 0 h 5145088"/>
              <a:gd name="connsiteX1" fmla="*/ 7164387 w 7164387"/>
              <a:gd name="connsiteY1" fmla="*/ 0 h 5145088"/>
              <a:gd name="connsiteX2" fmla="*/ 7164387 w 7164387"/>
              <a:gd name="connsiteY2" fmla="*/ 5145088 h 5145088"/>
              <a:gd name="connsiteX3" fmla="*/ 0 w 7164387"/>
              <a:gd name="connsiteY3" fmla="*/ 5145088 h 5145088"/>
              <a:gd name="connsiteX4" fmla="*/ 0 w 7164387"/>
              <a:gd name="connsiteY4" fmla="*/ 5144399 h 5145088"/>
              <a:gd name="connsiteX5" fmla="*/ 5184386 w 7164387"/>
              <a:gd name="connsiteY5" fmla="*/ 5144399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4387" h="5145088">
                <a:moveTo>
                  <a:pt x="39987" y="0"/>
                </a:moveTo>
                <a:lnTo>
                  <a:pt x="7164387" y="0"/>
                </a:lnTo>
                <a:lnTo>
                  <a:pt x="7164387" y="5145088"/>
                </a:lnTo>
                <a:lnTo>
                  <a:pt x="0" y="5145088"/>
                </a:lnTo>
                <a:lnTo>
                  <a:pt x="0" y="5144399"/>
                </a:lnTo>
                <a:lnTo>
                  <a:pt x="5184386" y="514439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CA5B8E7E-84D0-1F47-7B83-C25FF011A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600" y="0"/>
            <a:ext cx="7124399" cy="1037234"/>
          </a:xfrm>
          <a:custGeom>
            <a:avLst/>
            <a:gdLst>
              <a:gd name="connsiteX0" fmla="*/ 0 w 7124399"/>
              <a:gd name="connsiteY0" fmla="*/ 0 h 1037234"/>
              <a:gd name="connsiteX1" fmla="*/ 7124399 w 7124399"/>
              <a:gd name="connsiteY1" fmla="*/ 0 h 1037234"/>
              <a:gd name="connsiteX2" fmla="*/ 7124399 w 7124399"/>
              <a:gd name="connsiteY2" fmla="*/ 1037234 h 1037234"/>
              <a:gd name="connsiteX3" fmla="*/ 1037234 w 7124399"/>
              <a:gd name="connsiteY3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399" h="1037234">
                <a:moveTo>
                  <a:pt x="0" y="0"/>
                </a:moveTo>
                <a:lnTo>
                  <a:pt x="7124399" y="0"/>
                </a:lnTo>
                <a:lnTo>
                  <a:pt x="7124399" y="1037234"/>
                </a:lnTo>
                <a:lnTo>
                  <a:pt x="1037234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900000" tIns="331200" rIns="252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35" name="Footnote">
            <a:extLst>
              <a:ext uri="{FF2B5EF4-FFF2-40B4-BE49-F238E27FC236}">
                <a16:creationId xmlns:a16="http://schemas.microsoft.com/office/drawing/2014/main" id="{4DB751D6-E348-C072-28B2-37785F3D91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92000" y="4769063"/>
            <a:ext cx="39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7EA4DB6-E750-8361-0E96-B1383294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2160000"/>
            <a:ext cx="3960000" cy="216000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B876173-E3CF-12FD-8E1E-57BCA2A34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9" y="4320000"/>
            <a:ext cx="3960000" cy="273928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33CB1A67-72FD-0656-2BD8-E5947E31E1A0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  <a:solidFill>
            <a:schemeClr val="bg1"/>
          </a:solidFill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5A17EE5D-8E27-AA11-429E-9C61135C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4" name="!!HHC Logo Heart">
              <a:extLst>
                <a:ext uri="{FF2B5EF4-FFF2-40B4-BE49-F238E27FC236}">
                  <a16:creationId xmlns:a16="http://schemas.microsoft.com/office/drawing/2014/main" id="{FBF66F94-8491-BEE1-63BD-21B538E5C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03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!!Triangle Heart">
            <a:extLst>
              <a:ext uri="{FF2B5EF4-FFF2-40B4-BE49-F238E27FC236}">
                <a16:creationId xmlns:a16="http://schemas.microsoft.com/office/drawing/2014/main" id="{BC0D1A8F-2C68-132E-C11F-E34AF0A34C8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2B636F3F-C69A-526C-6B44-F468EBD029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!!Triangle">
              <a:extLst>
                <a:ext uri="{FF2B5EF4-FFF2-40B4-BE49-F238E27FC236}">
                  <a16:creationId xmlns:a16="http://schemas.microsoft.com/office/drawing/2014/main" id="{D1EFCB45-954D-DBC0-8F37-DEDC540759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Footnote">
            <a:extLst>
              <a:ext uri="{FF2B5EF4-FFF2-40B4-BE49-F238E27FC236}">
                <a16:creationId xmlns:a16="http://schemas.microsoft.com/office/drawing/2014/main" id="{C87D01E8-430E-77B9-3D01-CF5A7F75B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4769063"/>
            <a:ext cx="806399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CCC18C-D90C-A295-1460-8A101A5E9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30" y="863598"/>
            <a:ext cx="3744000" cy="658800"/>
          </a:xfrm>
        </p:spPr>
        <p:txBody>
          <a:bodyPr>
            <a:noAutofit/>
          </a:bodyPr>
          <a:lstStyle>
            <a:lvl1pPr>
              <a:defRPr sz="4800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BFC07F-88BE-6DE8-EBF1-079BE257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01063"/>
            <a:ext cx="3744000" cy="3006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B57EEEE-93D9-7B39-9EEC-15B354C572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863598"/>
            <a:ext cx="3888000" cy="3744402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3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96D9CFE-C383-0BAB-FB9F-E0FF99231BB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D40D705B-B496-8D74-6219-785F34E09A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0B17C9BF-A1C2-65B8-0B2A-C0A97DE990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!!Header underline">
            <a:extLst>
              <a:ext uri="{FF2B5EF4-FFF2-40B4-BE49-F238E27FC236}">
                <a16:creationId xmlns:a16="http://schemas.microsoft.com/office/drawing/2014/main" id="{8F12089D-C064-4DD8-EF97-DDB47D5476AD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Header separator">
            <a:extLst>
              <a:ext uri="{FF2B5EF4-FFF2-40B4-BE49-F238E27FC236}">
                <a16:creationId xmlns:a16="http://schemas.microsoft.com/office/drawing/2014/main" id="{D4E13341-7E20-4A54-FB09-E954C3D7A34F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9AFE6097-8620-9225-2AC2-9E7CD9054D0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F709060D-F871-7015-393E-6CBB447E2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0" name="!!HHC Logo Heart">
              <a:extLst>
                <a:ext uri="{FF2B5EF4-FFF2-40B4-BE49-F238E27FC236}">
                  <a16:creationId xmlns:a16="http://schemas.microsoft.com/office/drawing/2014/main" id="{DEDE8905-71F9-8B7B-376D-0C425EB5C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7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2CEA5415-FF4C-98E1-06EF-D182839A9AC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EA77D8CE-0239-5EF6-F368-CB5A2C6C1E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!!Triangle">
              <a:extLst>
                <a:ext uri="{FF2B5EF4-FFF2-40B4-BE49-F238E27FC236}">
                  <a16:creationId xmlns:a16="http://schemas.microsoft.com/office/drawing/2014/main" id="{469C32B9-528F-B241-BADE-009490C31A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Footnote">
            <a:extLst>
              <a:ext uri="{FF2B5EF4-FFF2-40B4-BE49-F238E27FC236}">
                <a16:creationId xmlns:a16="http://schemas.microsoft.com/office/drawing/2014/main" id="{C87D01E8-430E-77B9-3D01-CF5A7F75B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4769063"/>
            <a:ext cx="806399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CCC18C-D90C-A295-1460-8A101A5E9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30" y="863598"/>
            <a:ext cx="3744000" cy="658800"/>
          </a:xfrm>
        </p:spPr>
        <p:txBody>
          <a:bodyPr>
            <a:noAutofit/>
          </a:bodyPr>
          <a:lstStyle>
            <a:lvl1pPr>
              <a:defRPr sz="4800" cap="none" baseline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BFC07F-88BE-6DE8-EBF1-079BE257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01063"/>
            <a:ext cx="3744000" cy="3006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2C2D0E-B2C7-8E60-C1B9-D77A9F68D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249" y="863598"/>
            <a:ext cx="3888000" cy="3744402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3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1D80C-2900-4A76-10BF-9E461BC364F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D40D705B-B496-8D74-6219-785F34E09A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0B17C9BF-A1C2-65B8-0B2A-C0A97DE990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!!Header underline">
            <a:extLst>
              <a:ext uri="{FF2B5EF4-FFF2-40B4-BE49-F238E27FC236}">
                <a16:creationId xmlns:a16="http://schemas.microsoft.com/office/drawing/2014/main" id="{8F12089D-C064-4DD8-EF97-DDB47D5476AD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Header separator">
            <a:extLst>
              <a:ext uri="{FF2B5EF4-FFF2-40B4-BE49-F238E27FC236}">
                <a16:creationId xmlns:a16="http://schemas.microsoft.com/office/drawing/2014/main" id="{D4E13341-7E20-4A54-FB09-E954C3D7A34F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!!HHC Logo">
            <a:extLst>
              <a:ext uri="{FF2B5EF4-FFF2-40B4-BE49-F238E27FC236}">
                <a16:creationId xmlns:a16="http://schemas.microsoft.com/office/drawing/2014/main" id="{F7BAADC4-F5DB-FCE6-653C-23B466E3F5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10" name="!!HHC Logo Text">
              <a:extLst>
                <a:ext uri="{FF2B5EF4-FFF2-40B4-BE49-F238E27FC236}">
                  <a16:creationId xmlns:a16="http://schemas.microsoft.com/office/drawing/2014/main" id="{3F92C053-9E5C-A542-F769-08085951C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3" name="!!HHC Logo Heart">
              <a:extLst>
                <a:ext uri="{FF2B5EF4-FFF2-40B4-BE49-F238E27FC236}">
                  <a16:creationId xmlns:a16="http://schemas.microsoft.com/office/drawing/2014/main" id="{3C38E9BF-44A0-FC1D-E678-8F6D200C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16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t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!!Triangle Heart">
            <a:extLst>
              <a:ext uri="{FF2B5EF4-FFF2-40B4-BE49-F238E27FC236}">
                <a16:creationId xmlns:a16="http://schemas.microsoft.com/office/drawing/2014/main" id="{C94A258D-3191-0719-0E21-5C45D25169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10" name="!!HHC Heart">
              <a:extLst>
                <a:ext uri="{FF2B5EF4-FFF2-40B4-BE49-F238E27FC236}">
                  <a16:creationId xmlns:a16="http://schemas.microsoft.com/office/drawing/2014/main" id="{9AAD21DF-B939-9662-97F0-4D16B77119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!!Triangle">
              <a:extLst>
                <a:ext uri="{FF2B5EF4-FFF2-40B4-BE49-F238E27FC236}">
                  <a16:creationId xmlns:a16="http://schemas.microsoft.com/office/drawing/2014/main" id="{89051CB9-2F9D-3CA7-4CDB-64DC08219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34F6E53A-80A8-2DD7-FEDD-FE0697C705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29" y="4769063"/>
            <a:ext cx="806482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29" y="863998"/>
            <a:ext cx="3888000" cy="3744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287528-5690-DC89-BDDB-C2D47A047A6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45600" indent="0"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2pPr>
            <a:lvl3pPr marL="68760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3pPr>
            <a:lvl4pPr marL="1029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D651D9-E82D-0A61-4294-71BE176B837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11E024-52DE-4229-68AA-2FB8A732E23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1B1547-0B72-895B-0C9A-0A9CCC97E33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!!Header underline">
            <a:extLst>
              <a:ext uri="{FF2B5EF4-FFF2-40B4-BE49-F238E27FC236}">
                <a16:creationId xmlns:a16="http://schemas.microsoft.com/office/drawing/2014/main" id="{C442BD6A-3999-3526-D622-06D0450776B4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F3F4F2EB-C346-EC5E-AC28-2F3D0359B22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!!HHC Logo">
            <a:extLst>
              <a:ext uri="{FF2B5EF4-FFF2-40B4-BE49-F238E27FC236}">
                <a16:creationId xmlns:a16="http://schemas.microsoft.com/office/drawing/2014/main" id="{8EE9FCF4-9F1A-6D52-E755-37F6BE6A28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6DE077A1-67A6-7242-BD82-E3FC03B06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83875A76-CB2D-3E2C-D2C6-EBB5FA3D1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24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tor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8E72259F-2CB3-4A02-6941-3FEF427F16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24C1938C-85BA-84AA-3C83-8097F17383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9D15500A-9670-7B88-F5A2-AB4EF2CF57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34F6E53A-80A8-2DD7-FEDD-FE0697C705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29" y="863998"/>
            <a:ext cx="3888000" cy="3349466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287528-5690-DC89-BDDB-C2D47A047A6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5600" indent="0"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2pPr>
            <a:lvl3pPr marL="68760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3pPr>
            <a:lvl4pPr marL="1029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7A9DE0D-BD6A-BDBB-086B-CC3B74479C7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55B7D53-3EAF-A5D6-799B-7F7CA5D197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F212522-8121-C04B-61B4-FB7CD329E2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!!Header underline">
            <a:extLst>
              <a:ext uri="{FF2B5EF4-FFF2-40B4-BE49-F238E27FC236}">
                <a16:creationId xmlns:a16="http://schemas.microsoft.com/office/drawing/2014/main" id="{C442BD6A-3999-3526-D622-06D0450776B4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F3F4F2EB-C346-EC5E-AC28-2F3D0359B22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!!HHC Logo">
            <a:extLst>
              <a:ext uri="{FF2B5EF4-FFF2-40B4-BE49-F238E27FC236}">
                <a16:creationId xmlns:a16="http://schemas.microsoft.com/office/drawing/2014/main" id="{41E90366-CA90-7FCA-FDF8-DE4A98B59F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3B4C913E-AA72-F0DB-995F-0609F7C3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536495D0-B465-0438-8F01-6475E5886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9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tory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!!Triangle Heart">
            <a:extLst>
              <a:ext uri="{FF2B5EF4-FFF2-40B4-BE49-F238E27FC236}">
                <a16:creationId xmlns:a16="http://schemas.microsoft.com/office/drawing/2014/main" id="{79B12158-D44E-121E-B279-B69B306472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7" name="!!HHC Heart">
              <a:extLst>
                <a:ext uri="{FF2B5EF4-FFF2-40B4-BE49-F238E27FC236}">
                  <a16:creationId xmlns:a16="http://schemas.microsoft.com/office/drawing/2014/main" id="{835AC793-817C-07A3-306B-FBEAA51C62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!!Triangle">
              <a:extLst>
                <a:ext uri="{FF2B5EF4-FFF2-40B4-BE49-F238E27FC236}">
                  <a16:creationId xmlns:a16="http://schemas.microsoft.com/office/drawing/2014/main" id="{E35198D2-6769-7403-98D4-63F980C3AC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34F6E53A-80A8-2DD7-FEDD-FE0697C705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29" y="863997"/>
            <a:ext cx="3888000" cy="3348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287528-5690-DC89-BDDB-C2D47A047A6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16249" y="863598"/>
            <a:ext cx="3888000" cy="3744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45600" indent="0"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2pPr>
            <a:lvl3pPr marL="68760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3pPr>
            <a:lvl4pPr marL="1029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D651D9-E82D-0A61-4294-71BE176B837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11E024-52DE-4229-68AA-2FB8A732E23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1B1547-0B72-895B-0C9A-0A9CCC97E33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!!Header underline">
            <a:extLst>
              <a:ext uri="{FF2B5EF4-FFF2-40B4-BE49-F238E27FC236}">
                <a16:creationId xmlns:a16="http://schemas.microsoft.com/office/drawing/2014/main" id="{C442BD6A-3999-3526-D622-06D0450776B4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F3F4F2EB-C346-EC5E-AC28-2F3D0359B22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!!HHC Logo">
            <a:extLst>
              <a:ext uri="{FF2B5EF4-FFF2-40B4-BE49-F238E27FC236}">
                <a16:creationId xmlns:a16="http://schemas.microsoft.com/office/drawing/2014/main" id="{C52A7BA6-51D6-4E86-844A-49FE4BC1659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10" name="!!HHC Logo Text">
              <a:extLst>
                <a:ext uri="{FF2B5EF4-FFF2-40B4-BE49-F238E27FC236}">
                  <a16:creationId xmlns:a16="http://schemas.microsoft.com/office/drawing/2014/main" id="{D7D68FEF-2399-396B-EA4D-36E652F9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1" name="!!HHC Logo Heart">
              <a:extLst>
                <a:ext uri="{FF2B5EF4-FFF2-40B4-BE49-F238E27FC236}">
                  <a16:creationId xmlns:a16="http://schemas.microsoft.com/office/drawing/2014/main" id="{89B2FB97-D53D-87BA-0BB4-BCBC312A5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926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!!Triangle Heart">
            <a:extLst>
              <a:ext uri="{FF2B5EF4-FFF2-40B4-BE49-F238E27FC236}">
                <a16:creationId xmlns:a16="http://schemas.microsoft.com/office/drawing/2014/main" id="{B811E193-FA21-1A98-5FC3-764782F77D0F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31" name="!!HHC Heart">
              <a:extLst>
                <a:ext uri="{FF2B5EF4-FFF2-40B4-BE49-F238E27FC236}">
                  <a16:creationId xmlns:a16="http://schemas.microsoft.com/office/drawing/2014/main" id="{380E5C94-3D57-147C-1071-070FE6F95E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!!Triangle">
              <a:extLst>
                <a:ext uri="{FF2B5EF4-FFF2-40B4-BE49-F238E27FC236}">
                  <a16:creationId xmlns:a16="http://schemas.microsoft.com/office/drawing/2014/main" id="{65F84360-A467-D08F-24E2-E357E3A9F4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Image">
            <a:extLst>
              <a:ext uri="{FF2B5EF4-FFF2-40B4-BE49-F238E27FC236}">
                <a16:creationId xmlns:a16="http://schemas.microsoft.com/office/drawing/2014/main" id="{4F108D38-30F3-FFB4-8D68-F4917B9CBD4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2000" y="688"/>
            <a:ext cx="4572000" cy="5144400"/>
          </a:xfrm>
          <a:custGeom>
            <a:avLst/>
            <a:gdLst>
              <a:gd name="connsiteX0" fmla="*/ 4055089 w 4572000"/>
              <a:gd name="connsiteY0" fmla="*/ 4597345 h 5144400"/>
              <a:gd name="connsiteX1" fmla="*/ 4118483 w 4572000"/>
              <a:gd name="connsiteY1" fmla="*/ 4622982 h 5144400"/>
              <a:gd name="connsiteX2" fmla="*/ 4137929 w 4572000"/>
              <a:gd name="connsiteY2" fmla="*/ 4641722 h 5144400"/>
              <a:gd name="connsiteX3" fmla="*/ 4157362 w 4572000"/>
              <a:gd name="connsiteY3" fmla="*/ 4622982 h 5144400"/>
              <a:gd name="connsiteX4" fmla="*/ 4220783 w 4572000"/>
              <a:gd name="connsiteY4" fmla="*/ 4597345 h 5144400"/>
              <a:gd name="connsiteX5" fmla="*/ 4220769 w 4572000"/>
              <a:gd name="connsiteY5" fmla="*/ 4597359 h 5144400"/>
              <a:gd name="connsiteX6" fmla="*/ 4286739 w 4572000"/>
              <a:gd name="connsiteY6" fmla="*/ 4625545 h 5144400"/>
              <a:gd name="connsiteX7" fmla="*/ 4284190 w 4572000"/>
              <a:gd name="connsiteY7" fmla="*/ 4755352 h 5144400"/>
              <a:gd name="connsiteX8" fmla="*/ 4137915 w 4572000"/>
              <a:gd name="connsiteY8" fmla="*/ 4896530 h 5144400"/>
              <a:gd name="connsiteX9" fmla="*/ 3991613 w 4572000"/>
              <a:gd name="connsiteY9" fmla="*/ 4755324 h 5144400"/>
              <a:gd name="connsiteX10" fmla="*/ 3989120 w 4572000"/>
              <a:gd name="connsiteY10" fmla="*/ 4625531 h 5144400"/>
              <a:gd name="connsiteX11" fmla="*/ 4055089 w 4572000"/>
              <a:gd name="connsiteY11" fmla="*/ 4597345 h 5144400"/>
              <a:gd name="connsiteX12" fmla="*/ 0 w 4572000"/>
              <a:gd name="connsiteY12" fmla="*/ 0 h 5144400"/>
              <a:gd name="connsiteX13" fmla="*/ 4572000 w 4572000"/>
              <a:gd name="connsiteY13" fmla="*/ 0 h 5144400"/>
              <a:gd name="connsiteX14" fmla="*/ 4572000 w 4572000"/>
              <a:gd name="connsiteY14" fmla="*/ 3704400 h 5144400"/>
              <a:gd name="connsiteX15" fmla="*/ 3132000 w 4572000"/>
              <a:gd name="connsiteY15" fmla="*/ 5144400 h 5144400"/>
              <a:gd name="connsiteX16" fmla="*/ 0 w 4572000"/>
              <a:gd name="connsiteY16" fmla="*/ 514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5144400">
                <a:moveTo>
                  <a:pt x="4055089" y="4597345"/>
                </a:moveTo>
                <a:cubicBezTo>
                  <a:pt x="4078843" y="4597345"/>
                  <a:pt x="4101364" y="4606445"/>
                  <a:pt x="4118483" y="4622982"/>
                </a:cubicBezTo>
                <a:lnTo>
                  <a:pt x="4137929" y="4641722"/>
                </a:lnTo>
                <a:lnTo>
                  <a:pt x="4157362" y="4622982"/>
                </a:lnTo>
                <a:cubicBezTo>
                  <a:pt x="4174481" y="4606459"/>
                  <a:pt x="4197002" y="4597345"/>
                  <a:pt x="4220783" y="4597345"/>
                </a:cubicBezTo>
                <a:lnTo>
                  <a:pt x="4220769" y="4597359"/>
                </a:lnTo>
                <a:cubicBezTo>
                  <a:pt x="4245880" y="4597359"/>
                  <a:pt x="4269329" y="4607373"/>
                  <a:pt x="4286739" y="4625545"/>
                </a:cubicBezTo>
                <a:cubicBezTo>
                  <a:pt x="4321684" y="4662013"/>
                  <a:pt x="4320548" y="4720241"/>
                  <a:pt x="4284190" y="4755352"/>
                </a:cubicBezTo>
                <a:lnTo>
                  <a:pt x="4137915" y="4896530"/>
                </a:lnTo>
                <a:lnTo>
                  <a:pt x="3991613" y="4755324"/>
                </a:lnTo>
                <a:cubicBezTo>
                  <a:pt x="3955283" y="4720254"/>
                  <a:pt x="3954175" y="4661999"/>
                  <a:pt x="3989120" y="4625531"/>
                </a:cubicBezTo>
                <a:cubicBezTo>
                  <a:pt x="4006543" y="4607359"/>
                  <a:pt x="4029951" y="4597345"/>
                  <a:pt x="4055089" y="4597345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3704400"/>
                </a:lnTo>
                <a:lnTo>
                  <a:pt x="3132000" y="5144400"/>
                </a:lnTo>
                <a:lnTo>
                  <a:pt x="0" y="514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25FA079F-45F7-EF33-0B8E-D86C6B9FFA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999" y="4230688"/>
            <a:ext cx="4046401" cy="914400"/>
          </a:xfrm>
          <a:custGeom>
            <a:avLst/>
            <a:gdLst>
              <a:gd name="connsiteX0" fmla="*/ 0 w 4046401"/>
              <a:gd name="connsiteY0" fmla="*/ 0 h 914400"/>
              <a:gd name="connsiteX1" fmla="*/ 4046401 w 4046401"/>
              <a:gd name="connsiteY1" fmla="*/ 0 h 914400"/>
              <a:gd name="connsiteX2" fmla="*/ 3132001 w 4046401"/>
              <a:gd name="connsiteY2" fmla="*/ 914400 h 914400"/>
              <a:gd name="connsiteX3" fmla="*/ 0 w 404640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401" h="914400">
                <a:moveTo>
                  <a:pt x="0" y="0"/>
                </a:moveTo>
                <a:lnTo>
                  <a:pt x="4046401" y="0"/>
                </a:lnTo>
                <a:lnTo>
                  <a:pt x="3132001" y="91440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25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180000" bIns="180000" anchor="b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7" name="Footnote">
            <a:extLst>
              <a:ext uri="{FF2B5EF4-FFF2-40B4-BE49-F238E27FC236}">
                <a16:creationId xmlns:a16="http://schemas.microsoft.com/office/drawing/2014/main" id="{0854B24E-16BB-2D1A-DA27-CC8AF3D2E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374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379AED-7B32-7E48-4839-5ED6547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719999"/>
            <a:ext cx="3744000" cy="1117229"/>
          </a:xfrm>
        </p:spPr>
        <p:txBody>
          <a:bodyPr anchor="b">
            <a:normAutofit/>
          </a:bodyPr>
          <a:lstStyle>
            <a:lvl1pPr>
              <a:defRPr sz="4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CB0B5A-2E5D-0FAC-13CB-95E6C1869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30" y="1908000"/>
            <a:ext cx="3744000" cy="27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Font typeface="Arial" panose="020B0604020202020204" pitchFamily="34" charset="0"/>
              <a:buNone/>
              <a:defRPr sz="1400" b="1" i="0">
                <a:latin typeface="Galano Grotesque" pitchFamily="2" charset="77"/>
              </a:defRPr>
            </a:lvl2pPr>
            <a:lvl3pPr marL="345600" indent="0">
              <a:buFont typeface="Arial" panose="020B0604020202020204" pitchFamily="34" charset="0"/>
              <a:buNone/>
              <a:defRPr sz="1330"/>
            </a:lvl3pPr>
            <a:lvl4pPr marL="687600" indent="0">
              <a:buFont typeface="Arial" panose="020B0604020202020204" pitchFamily="34" charset="0"/>
              <a:buNone/>
              <a:defRPr sz="1200"/>
            </a:lvl4pPr>
            <a:lvl5pPr marL="10296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6E6BE4E-200A-8CE9-B496-1A2E6994CB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571999" y="-1"/>
            <a:ext cx="4572251" cy="914399"/>
          </a:xfr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tIns="251999" rIns="540000" bIns="388800"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2D667FC-4B7D-3E9B-14C9-94B1A28DFA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11A094F-3D6E-33CD-C2A0-71129275433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26" name="!!Header underline">
            <a:extLst>
              <a:ext uri="{FF2B5EF4-FFF2-40B4-BE49-F238E27FC236}">
                <a16:creationId xmlns:a16="http://schemas.microsoft.com/office/drawing/2014/main" id="{ECC90714-2663-99D6-4ED6-9F1289327EC6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!!Header separator">
            <a:extLst>
              <a:ext uri="{FF2B5EF4-FFF2-40B4-BE49-F238E27FC236}">
                <a16:creationId xmlns:a16="http://schemas.microsoft.com/office/drawing/2014/main" id="{F752C8B7-9FEB-057D-E34D-E0A2B74F87DB}"/>
              </a:ext>
            </a:extLst>
          </p:cNvPr>
          <p:cNvSpPr/>
          <p:nvPr userDrawn="1"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54D27B98-6004-40BB-E965-8A2565769A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07AC5104-4C04-9FEB-ABC9-4A101A1A0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29951543-77E9-6224-6888-44B5D7F4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26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!!Triangle Heart">
            <a:extLst>
              <a:ext uri="{FF2B5EF4-FFF2-40B4-BE49-F238E27FC236}">
                <a16:creationId xmlns:a16="http://schemas.microsoft.com/office/drawing/2014/main" id="{94DB6757-2CDF-7332-008B-178D5801AC2B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22" name="!!HHC Heart">
              <a:extLst>
                <a:ext uri="{FF2B5EF4-FFF2-40B4-BE49-F238E27FC236}">
                  <a16:creationId xmlns:a16="http://schemas.microsoft.com/office/drawing/2014/main" id="{30B6298F-517F-7136-261D-08C3076309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!!Triangle">
              <a:extLst>
                <a:ext uri="{FF2B5EF4-FFF2-40B4-BE49-F238E27FC236}">
                  <a16:creationId xmlns:a16="http://schemas.microsoft.com/office/drawing/2014/main" id="{F0C88AF1-4A33-D2BF-AD06-D64DD5D152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Image">
            <a:extLst>
              <a:ext uri="{FF2B5EF4-FFF2-40B4-BE49-F238E27FC236}">
                <a16:creationId xmlns:a16="http://schemas.microsoft.com/office/drawing/2014/main" id="{6FB13F52-E3BB-7C41-416F-1991CAF4E5C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2000" y="688"/>
            <a:ext cx="4572000" cy="5144400"/>
          </a:xfrm>
          <a:custGeom>
            <a:avLst/>
            <a:gdLst>
              <a:gd name="connsiteX0" fmla="*/ 4055089 w 4572000"/>
              <a:gd name="connsiteY0" fmla="*/ 4597345 h 5144400"/>
              <a:gd name="connsiteX1" fmla="*/ 4118483 w 4572000"/>
              <a:gd name="connsiteY1" fmla="*/ 4622982 h 5144400"/>
              <a:gd name="connsiteX2" fmla="*/ 4137929 w 4572000"/>
              <a:gd name="connsiteY2" fmla="*/ 4641722 h 5144400"/>
              <a:gd name="connsiteX3" fmla="*/ 4157362 w 4572000"/>
              <a:gd name="connsiteY3" fmla="*/ 4622982 h 5144400"/>
              <a:gd name="connsiteX4" fmla="*/ 4220783 w 4572000"/>
              <a:gd name="connsiteY4" fmla="*/ 4597345 h 5144400"/>
              <a:gd name="connsiteX5" fmla="*/ 4220769 w 4572000"/>
              <a:gd name="connsiteY5" fmla="*/ 4597359 h 5144400"/>
              <a:gd name="connsiteX6" fmla="*/ 4286739 w 4572000"/>
              <a:gd name="connsiteY6" fmla="*/ 4625545 h 5144400"/>
              <a:gd name="connsiteX7" fmla="*/ 4284190 w 4572000"/>
              <a:gd name="connsiteY7" fmla="*/ 4755352 h 5144400"/>
              <a:gd name="connsiteX8" fmla="*/ 4137915 w 4572000"/>
              <a:gd name="connsiteY8" fmla="*/ 4896530 h 5144400"/>
              <a:gd name="connsiteX9" fmla="*/ 3991613 w 4572000"/>
              <a:gd name="connsiteY9" fmla="*/ 4755324 h 5144400"/>
              <a:gd name="connsiteX10" fmla="*/ 3989120 w 4572000"/>
              <a:gd name="connsiteY10" fmla="*/ 4625531 h 5144400"/>
              <a:gd name="connsiteX11" fmla="*/ 4055089 w 4572000"/>
              <a:gd name="connsiteY11" fmla="*/ 4597345 h 5144400"/>
              <a:gd name="connsiteX12" fmla="*/ 0 w 4572000"/>
              <a:gd name="connsiteY12" fmla="*/ 0 h 5144400"/>
              <a:gd name="connsiteX13" fmla="*/ 4572000 w 4572000"/>
              <a:gd name="connsiteY13" fmla="*/ 0 h 5144400"/>
              <a:gd name="connsiteX14" fmla="*/ 4572000 w 4572000"/>
              <a:gd name="connsiteY14" fmla="*/ 3704400 h 5144400"/>
              <a:gd name="connsiteX15" fmla="*/ 3132000 w 4572000"/>
              <a:gd name="connsiteY15" fmla="*/ 5144400 h 5144400"/>
              <a:gd name="connsiteX16" fmla="*/ 0 w 4572000"/>
              <a:gd name="connsiteY16" fmla="*/ 514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5144400">
                <a:moveTo>
                  <a:pt x="4055089" y="4597345"/>
                </a:moveTo>
                <a:cubicBezTo>
                  <a:pt x="4078843" y="4597345"/>
                  <a:pt x="4101364" y="4606445"/>
                  <a:pt x="4118483" y="4622982"/>
                </a:cubicBezTo>
                <a:lnTo>
                  <a:pt x="4137929" y="4641722"/>
                </a:lnTo>
                <a:lnTo>
                  <a:pt x="4157362" y="4622982"/>
                </a:lnTo>
                <a:cubicBezTo>
                  <a:pt x="4174481" y="4606459"/>
                  <a:pt x="4197002" y="4597345"/>
                  <a:pt x="4220783" y="4597345"/>
                </a:cubicBezTo>
                <a:lnTo>
                  <a:pt x="4220769" y="4597359"/>
                </a:lnTo>
                <a:cubicBezTo>
                  <a:pt x="4245880" y="4597359"/>
                  <a:pt x="4269329" y="4607373"/>
                  <a:pt x="4286739" y="4625545"/>
                </a:cubicBezTo>
                <a:cubicBezTo>
                  <a:pt x="4321684" y="4662013"/>
                  <a:pt x="4320548" y="4720241"/>
                  <a:pt x="4284190" y="4755352"/>
                </a:cubicBezTo>
                <a:lnTo>
                  <a:pt x="4137915" y="4896530"/>
                </a:lnTo>
                <a:lnTo>
                  <a:pt x="3991613" y="4755324"/>
                </a:lnTo>
                <a:cubicBezTo>
                  <a:pt x="3955283" y="4720254"/>
                  <a:pt x="3954175" y="4661999"/>
                  <a:pt x="3989120" y="4625531"/>
                </a:cubicBezTo>
                <a:cubicBezTo>
                  <a:pt x="4006543" y="4607359"/>
                  <a:pt x="4029951" y="4597345"/>
                  <a:pt x="4055089" y="4597345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3704400"/>
                </a:lnTo>
                <a:lnTo>
                  <a:pt x="3132000" y="5144400"/>
                </a:lnTo>
                <a:lnTo>
                  <a:pt x="0" y="514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Caption">
            <a:extLst>
              <a:ext uri="{FF2B5EF4-FFF2-40B4-BE49-F238E27FC236}">
                <a16:creationId xmlns:a16="http://schemas.microsoft.com/office/drawing/2014/main" id="{BC84B186-2DF4-287A-668A-E0383EC4EB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999" y="4230688"/>
            <a:ext cx="4046401" cy="914400"/>
          </a:xfrm>
          <a:custGeom>
            <a:avLst/>
            <a:gdLst>
              <a:gd name="connsiteX0" fmla="*/ 0 w 4046401"/>
              <a:gd name="connsiteY0" fmla="*/ 0 h 914400"/>
              <a:gd name="connsiteX1" fmla="*/ 4046401 w 4046401"/>
              <a:gd name="connsiteY1" fmla="*/ 0 h 914400"/>
              <a:gd name="connsiteX2" fmla="*/ 3132001 w 4046401"/>
              <a:gd name="connsiteY2" fmla="*/ 914400 h 914400"/>
              <a:gd name="connsiteX3" fmla="*/ 0 w 404640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401" h="914400">
                <a:moveTo>
                  <a:pt x="0" y="0"/>
                </a:moveTo>
                <a:lnTo>
                  <a:pt x="4046401" y="0"/>
                </a:lnTo>
                <a:lnTo>
                  <a:pt x="3132001" y="91440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25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180000" bIns="180000" anchor="b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7" name="Footnote">
            <a:extLst>
              <a:ext uri="{FF2B5EF4-FFF2-40B4-BE49-F238E27FC236}">
                <a16:creationId xmlns:a16="http://schemas.microsoft.com/office/drawing/2014/main" id="{0854B24E-16BB-2D1A-DA27-CC8AF3D2E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374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379AED-7B32-7E48-4839-5ED6547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720000"/>
            <a:ext cx="3744000" cy="1116000"/>
          </a:xfrm>
        </p:spPr>
        <p:txBody>
          <a:bodyPr anchor="b">
            <a:normAutofit/>
          </a:bodyPr>
          <a:lstStyle>
            <a:lvl1pPr>
              <a:defRPr sz="4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93126D-FB29-8926-B1EE-2D8FACB5049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39430" y="1908000"/>
            <a:ext cx="3744000" cy="27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345600" indent="0">
              <a:buFont typeface="Arial" panose="020B0604020202020204" pitchFamily="34" charset="0"/>
              <a:buNone/>
              <a:defRPr sz="1330">
                <a:solidFill>
                  <a:schemeClr val="bg1"/>
                </a:solidFill>
              </a:defRPr>
            </a:lvl3pPr>
            <a:lvl4pPr marL="687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029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CD44BE8-2197-0F12-052D-4AAE0D603B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571999" y="-1"/>
            <a:ext cx="4572251" cy="914399"/>
          </a:xfr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tIns="251999" rIns="540000" bIns="388800"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A80EA93-B586-EA26-0878-0175D29CBB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EFBCDBB-74C9-4F05-165F-FC9F5EF0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12" name="!!Header underline">
            <a:extLst>
              <a:ext uri="{FF2B5EF4-FFF2-40B4-BE49-F238E27FC236}">
                <a16:creationId xmlns:a16="http://schemas.microsoft.com/office/drawing/2014/main" id="{5D055215-4DD0-377D-4C6E-06014CA40E10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573D71C0-5AE3-E17D-4053-9C6CE791605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EA327EBF-3720-8D76-037F-FD889F3997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A3313D81-7965-8078-2155-DCB6E434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3B5BEEA1-BB31-60F0-65B8-9F6CE01C4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91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!!Triangle Heart">
            <a:extLst>
              <a:ext uri="{FF2B5EF4-FFF2-40B4-BE49-F238E27FC236}">
                <a16:creationId xmlns:a16="http://schemas.microsoft.com/office/drawing/2014/main" id="{1AA3FA2F-19E1-AB10-8940-4F95A5C96E9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17" name="!!HHC Heart">
              <a:extLst>
                <a:ext uri="{FF2B5EF4-FFF2-40B4-BE49-F238E27FC236}">
                  <a16:creationId xmlns:a16="http://schemas.microsoft.com/office/drawing/2014/main" id="{D495F7EC-DE78-57EA-BB4E-C380D8EB42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!!Triangle">
              <a:extLst>
                <a:ext uri="{FF2B5EF4-FFF2-40B4-BE49-F238E27FC236}">
                  <a16:creationId xmlns:a16="http://schemas.microsoft.com/office/drawing/2014/main" id="{07D2734D-9AA7-9DD8-5F4B-5DB5DF5FDC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Image">
            <a:extLst>
              <a:ext uri="{FF2B5EF4-FFF2-40B4-BE49-F238E27FC236}">
                <a16:creationId xmlns:a16="http://schemas.microsoft.com/office/drawing/2014/main" id="{B5325CBB-9878-F302-DC8B-4CABB6ADCD8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2000" y="688"/>
            <a:ext cx="4572000" cy="5144400"/>
          </a:xfrm>
          <a:custGeom>
            <a:avLst/>
            <a:gdLst>
              <a:gd name="connsiteX0" fmla="*/ 4055089 w 4572000"/>
              <a:gd name="connsiteY0" fmla="*/ 4597345 h 5144400"/>
              <a:gd name="connsiteX1" fmla="*/ 4118483 w 4572000"/>
              <a:gd name="connsiteY1" fmla="*/ 4622982 h 5144400"/>
              <a:gd name="connsiteX2" fmla="*/ 4137929 w 4572000"/>
              <a:gd name="connsiteY2" fmla="*/ 4641722 h 5144400"/>
              <a:gd name="connsiteX3" fmla="*/ 4157362 w 4572000"/>
              <a:gd name="connsiteY3" fmla="*/ 4622982 h 5144400"/>
              <a:gd name="connsiteX4" fmla="*/ 4220783 w 4572000"/>
              <a:gd name="connsiteY4" fmla="*/ 4597345 h 5144400"/>
              <a:gd name="connsiteX5" fmla="*/ 4220769 w 4572000"/>
              <a:gd name="connsiteY5" fmla="*/ 4597359 h 5144400"/>
              <a:gd name="connsiteX6" fmla="*/ 4286739 w 4572000"/>
              <a:gd name="connsiteY6" fmla="*/ 4625545 h 5144400"/>
              <a:gd name="connsiteX7" fmla="*/ 4284190 w 4572000"/>
              <a:gd name="connsiteY7" fmla="*/ 4755352 h 5144400"/>
              <a:gd name="connsiteX8" fmla="*/ 4137915 w 4572000"/>
              <a:gd name="connsiteY8" fmla="*/ 4896530 h 5144400"/>
              <a:gd name="connsiteX9" fmla="*/ 3991613 w 4572000"/>
              <a:gd name="connsiteY9" fmla="*/ 4755324 h 5144400"/>
              <a:gd name="connsiteX10" fmla="*/ 3989120 w 4572000"/>
              <a:gd name="connsiteY10" fmla="*/ 4625531 h 5144400"/>
              <a:gd name="connsiteX11" fmla="*/ 4055089 w 4572000"/>
              <a:gd name="connsiteY11" fmla="*/ 4597345 h 5144400"/>
              <a:gd name="connsiteX12" fmla="*/ 0 w 4572000"/>
              <a:gd name="connsiteY12" fmla="*/ 0 h 5144400"/>
              <a:gd name="connsiteX13" fmla="*/ 4572000 w 4572000"/>
              <a:gd name="connsiteY13" fmla="*/ 0 h 5144400"/>
              <a:gd name="connsiteX14" fmla="*/ 4572000 w 4572000"/>
              <a:gd name="connsiteY14" fmla="*/ 3704400 h 5144400"/>
              <a:gd name="connsiteX15" fmla="*/ 3132000 w 4572000"/>
              <a:gd name="connsiteY15" fmla="*/ 5144400 h 5144400"/>
              <a:gd name="connsiteX16" fmla="*/ 0 w 4572000"/>
              <a:gd name="connsiteY16" fmla="*/ 514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5144400">
                <a:moveTo>
                  <a:pt x="4055089" y="4597345"/>
                </a:moveTo>
                <a:cubicBezTo>
                  <a:pt x="4078843" y="4597345"/>
                  <a:pt x="4101364" y="4606445"/>
                  <a:pt x="4118483" y="4622982"/>
                </a:cubicBezTo>
                <a:lnTo>
                  <a:pt x="4137929" y="4641722"/>
                </a:lnTo>
                <a:lnTo>
                  <a:pt x="4157362" y="4622982"/>
                </a:lnTo>
                <a:cubicBezTo>
                  <a:pt x="4174481" y="4606459"/>
                  <a:pt x="4197002" y="4597345"/>
                  <a:pt x="4220783" y="4597345"/>
                </a:cubicBezTo>
                <a:lnTo>
                  <a:pt x="4220769" y="4597359"/>
                </a:lnTo>
                <a:cubicBezTo>
                  <a:pt x="4245880" y="4597359"/>
                  <a:pt x="4269329" y="4607373"/>
                  <a:pt x="4286739" y="4625545"/>
                </a:cubicBezTo>
                <a:cubicBezTo>
                  <a:pt x="4321684" y="4662013"/>
                  <a:pt x="4320548" y="4720241"/>
                  <a:pt x="4284190" y="4755352"/>
                </a:cubicBezTo>
                <a:lnTo>
                  <a:pt x="4137915" y="4896530"/>
                </a:lnTo>
                <a:lnTo>
                  <a:pt x="3991613" y="4755324"/>
                </a:lnTo>
                <a:cubicBezTo>
                  <a:pt x="3955283" y="4720254"/>
                  <a:pt x="3954175" y="4661999"/>
                  <a:pt x="3989120" y="4625531"/>
                </a:cubicBezTo>
                <a:cubicBezTo>
                  <a:pt x="4006543" y="4607359"/>
                  <a:pt x="4029951" y="4597345"/>
                  <a:pt x="4055089" y="4597345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3704400"/>
                </a:lnTo>
                <a:lnTo>
                  <a:pt x="3132000" y="5144400"/>
                </a:lnTo>
                <a:lnTo>
                  <a:pt x="0" y="514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Caption">
            <a:extLst>
              <a:ext uri="{FF2B5EF4-FFF2-40B4-BE49-F238E27FC236}">
                <a16:creationId xmlns:a16="http://schemas.microsoft.com/office/drawing/2014/main" id="{BA7A3AEB-5B0D-E792-1589-8534BB89C7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999" y="4230688"/>
            <a:ext cx="4046401" cy="914400"/>
          </a:xfrm>
          <a:custGeom>
            <a:avLst/>
            <a:gdLst>
              <a:gd name="connsiteX0" fmla="*/ 0 w 4046401"/>
              <a:gd name="connsiteY0" fmla="*/ 0 h 914400"/>
              <a:gd name="connsiteX1" fmla="*/ 4046401 w 4046401"/>
              <a:gd name="connsiteY1" fmla="*/ 0 h 914400"/>
              <a:gd name="connsiteX2" fmla="*/ 3132001 w 4046401"/>
              <a:gd name="connsiteY2" fmla="*/ 914400 h 914400"/>
              <a:gd name="connsiteX3" fmla="*/ 0 w 404640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401" h="914400">
                <a:moveTo>
                  <a:pt x="0" y="0"/>
                </a:moveTo>
                <a:lnTo>
                  <a:pt x="4046401" y="0"/>
                </a:lnTo>
                <a:lnTo>
                  <a:pt x="3132001" y="91440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25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180000" bIns="180000" anchor="b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7" name="Footnote">
            <a:extLst>
              <a:ext uri="{FF2B5EF4-FFF2-40B4-BE49-F238E27FC236}">
                <a16:creationId xmlns:a16="http://schemas.microsoft.com/office/drawing/2014/main" id="{0854B24E-16BB-2D1A-DA27-CC8AF3D2E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374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379AED-7B32-7E48-4839-5ED6547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720000"/>
            <a:ext cx="3744000" cy="1116000"/>
          </a:xfrm>
        </p:spPr>
        <p:txBody>
          <a:bodyPr anchor="b">
            <a:normAutofit/>
          </a:bodyPr>
          <a:lstStyle>
            <a:lvl1pPr>
              <a:defRPr sz="4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32FF12-D553-2396-1DBF-B099BC8F17E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39430" y="1908000"/>
            <a:ext cx="3744000" cy="27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Font typeface="Arial" panose="020B0604020202020204" pitchFamily="34" charset="0"/>
              <a:buNone/>
              <a:defRPr sz="1400" b="1"/>
            </a:lvl2pPr>
            <a:lvl3pPr marL="345600" indent="0">
              <a:buFont typeface="Arial" panose="020B0604020202020204" pitchFamily="34" charset="0"/>
              <a:buNone/>
              <a:defRPr sz="1330"/>
            </a:lvl3pPr>
            <a:lvl4pPr marL="687600" indent="0">
              <a:buFont typeface="Arial" panose="020B0604020202020204" pitchFamily="34" charset="0"/>
              <a:buNone/>
              <a:defRPr sz="1200"/>
            </a:lvl4pPr>
            <a:lvl5pPr marL="10296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C9874DC-9F3B-ED24-8664-45FE93B91F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571999" y="-1"/>
            <a:ext cx="4572251" cy="914399"/>
          </a:xfr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tIns="251999" rIns="540000" bIns="388800"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A80EA93-B586-EA26-0878-0175D29CBB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EFBCDBB-74C9-4F05-165F-FC9F5EF0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12" name="!!Header underline">
            <a:extLst>
              <a:ext uri="{FF2B5EF4-FFF2-40B4-BE49-F238E27FC236}">
                <a16:creationId xmlns:a16="http://schemas.microsoft.com/office/drawing/2014/main" id="{5C39235C-F72E-6FCB-422D-8EE12C4A457E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!!Header separator">
            <a:extLst>
              <a:ext uri="{FF2B5EF4-FFF2-40B4-BE49-F238E27FC236}">
                <a16:creationId xmlns:a16="http://schemas.microsoft.com/office/drawing/2014/main" id="{573D71C0-5AE3-E17D-4053-9C6CE7916053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1D226F93-D0EA-F08C-F63C-561159DA7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8D8FD1A1-581E-D1E1-DD33-ABF724D87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A27B7973-6DF1-0E77-1E36-CEB61ECA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465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!!Triangle Heart">
            <a:extLst>
              <a:ext uri="{FF2B5EF4-FFF2-40B4-BE49-F238E27FC236}">
                <a16:creationId xmlns:a16="http://schemas.microsoft.com/office/drawing/2014/main" id="{4E702A61-C894-F7D0-7E29-10A64D99B9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32" name="!!HHC Heart">
              <a:extLst>
                <a:ext uri="{FF2B5EF4-FFF2-40B4-BE49-F238E27FC236}">
                  <a16:creationId xmlns:a16="http://schemas.microsoft.com/office/drawing/2014/main" id="{1D51DB3D-F051-9ADE-767B-47162B966B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!!Triangle">
              <a:extLst>
                <a:ext uri="{FF2B5EF4-FFF2-40B4-BE49-F238E27FC236}">
                  <a16:creationId xmlns:a16="http://schemas.microsoft.com/office/drawing/2014/main" id="{BE9AD83C-163D-58F7-ED3D-60162F305D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6" name="Image">
            <a:extLst>
              <a:ext uri="{FF2B5EF4-FFF2-40B4-BE49-F238E27FC236}">
                <a16:creationId xmlns:a16="http://schemas.microsoft.com/office/drawing/2014/main" id="{8C4E743A-7F25-0706-21B3-324B8BC303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688"/>
            <a:ext cx="4572000" cy="5144400"/>
          </a:xfrm>
          <a:custGeom>
            <a:avLst/>
            <a:gdLst>
              <a:gd name="connsiteX0" fmla="*/ 351217 w 4572000"/>
              <a:gd name="connsiteY0" fmla="*/ 4597345 h 5144400"/>
              <a:gd name="connsiteX1" fmla="*/ 414639 w 4572000"/>
              <a:gd name="connsiteY1" fmla="*/ 4622982 h 5144400"/>
              <a:gd name="connsiteX2" fmla="*/ 434071 w 4572000"/>
              <a:gd name="connsiteY2" fmla="*/ 4641722 h 5144400"/>
              <a:gd name="connsiteX3" fmla="*/ 453517 w 4572000"/>
              <a:gd name="connsiteY3" fmla="*/ 4622982 h 5144400"/>
              <a:gd name="connsiteX4" fmla="*/ 516911 w 4572000"/>
              <a:gd name="connsiteY4" fmla="*/ 4597345 h 5144400"/>
              <a:gd name="connsiteX5" fmla="*/ 582881 w 4572000"/>
              <a:gd name="connsiteY5" fmla="*/ 4625531 h 5144400"/>
              <a:gd name="connsiteX6" fmla="*/ 580388 w 4572000"/>
              <a:gd name="connsiteY6" fmla="*/ 4755324 h 5144400"/>
              <a:gd name="connsiteX7" fmla="*/ 434085 w 4572000"/>
              <a:gd name="connsiteY7" fmla="*/ 4896530 h 5144400"/>
              <a:gd name="connsiteX8" fmla="*/ 287810 w 4572000"/>
              <a:gd name="connsiteY8" fmla="*/ 4755352 h 5144400"/>
              <a:gd name="connsiteX9" fmla="*/ 285261 w 4572000"/>
              <a:gd name="connsiteY9" fmla="*/ 4625545 h 5144400"/>
              <a:gd name="connsiteX10" fmla="*/ 351231 w 4572000"/>
              <a:gd name="connsiteY10" fmla="*/ 4597359 h 5144400"/>
              <a:gd name="connsiteX11" fmla="*/ 606600 w 4572000"/>
              <a:gd name="connsiteY11" fmla="*/ 292550 h 5144400"/>
              <a:gd name="connsiteX12" fmla="*/ 564588 w 4572000"/>
              <a:gd name="connsiteY12" fmla="*/ 310442 h 5144400"/>
              <a:gd name="connsiteX13" fmla="*/ 566208 w 4572000"/>
              <a:gd name="connsiteY13" fmla="*/ 392846 h 5144400"/>
              <a:gd name="connsiteX14" fmla="*/ 659376 w 4572000"/>
              <a:gd name="connsiteY14" fmla="*/ 482468 h 5144400"/>
              <a:gd name="connsiteX15" fmla="*/ 752562 w 4572000"/>
              <a:gd name="connsiteY15" fmla="*/ 392846 h 5144400"/>
              <a:gd name="connsiteX16" fmla="*/ 754146 w 4572000"/>
              <a:gd name="connsiteY16" fmla="*/ 310460 h 5144400"/>
              <a:gd name="connsiteX17" fmla="*/ 754164 w 4572000"/>
              <a:gd name="connsiteY17" fmla="*/ 310442 h 5144400"/>
              <a:gd name="connsiteX18" fmla="*/ 712134 w 4572000"/>
              <a:gd name="connsiteY18" fmla="*/ 292550 h 5144400"/>
              <a:gd name="connsiteX19" fmla="*/ 671760 w 4572000"/>
              <a:gd name="connsiteY19" fmla="*/ 308822 h 5144400"/>
              <a:gd name="connsiteX20" fmla="*/ 659376 w 4572000"/>
              <a:gd name="connsiteY20" fmla="*/ 320720 h 5144400"/>
              <a:gd name="connsiteX21" fmla="*/ 646992 w 4572000"/>
              <a:gd name="connsiteY21" fmla="*/ 308822 h 5144400"/>
              <a:gd name="connsiteX22" fmla="*/ 606600 w 4572000"/>
              <a:gd name="connsiteY22" fmla="*/ 292550 h 5144400"/>
              <a:gd name="connsiteX23" fmla="*/ 0 w 4572000"/>
              <a:gd name="connsiteY23" fmla="*/ 0 h 5144400"/>
              <a:gd name="connsiteX24" fmla="*/ 4572000 w 4572000"/>
              <a:gd name="connsiteY24" fmla="*/ 0 h 5144400"/>
              <a:gd name="connsiteX25" fmla="*/ 4572000 w 4572000"/>
              <a:gd name="connsiteY25" fmla="*/ 5144400 h 5144400"/>
              <a:gd name="connsiteX26" fmla="*/ 1440000 w 4572000"/>
              <a:gd name="connsiteY26" fmla="*/ 5144400 h 5144400"/>
              <a:gd name="connsiteX27" fmla="*/ 0 w 4572000"/>
              <a:gd name="connsiteY27" fmla="*/ 370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2000" h="5144400">
                <a:moveTo>
                  <a:pt x="351217" y="4597345"/>
                </a:moveTo>
                <a:cubicBezTo>
                  <a:pt x="374999" y="4597345"/>
                  <a:pt x="397519" y="4606459"/>
                  <a:pt x="414639" y="4622982"/>
                </a:cubicBezTo>
                <a:lnTo>
                  <a:pt x="434071" y="4641722"/>
                </a:lnTo>
                <a:lnTo>
                  <a:pt x="453517" y="4622982"/>
                </a:lnTo>
                <a:cubicBezTo>
                  <a:pt x="470636" y="4606445"/>
                  <a:pt x="493157" y="4597345"/>
                  <a:pt x="516911" y="4597345"/>
                </a:cubicBezTo>
                <a:cubicBezTo>
                  <a:pt x="542049" y="4597345"/>
                  <a:pt x="565457" y="4607359"/>
                  <a:pt x="582881" y="4625531"/>
                </a:cubicBezTo>
                <a:cubicBezTo>
                  <a:pt x="617826" y="4661999"/>
                  <a:pt x="616717" y="4720254"/>
                  <a:pt x="580388" y="4755324"/>
                </a:cubicBezTo>
                <a:lnTo>
                  <a:pt x="434085" y="4896530"/>
                </a:lnTo>
                <a:lnTo>
                  <a:pt x="287810" y="4755352"/>
                </a:lnTo>
                <a:cubicBezTo>
                  <a:pt x="251452" y="4720241"/>
                  <a:pt x="250316" y="4662013"/>
                  <a:pt x="285261" y="4625545"/>
                </a:cubicBezTo>
                <a:cubicBezTo>
                  <a:pt x="302671" y="4607373"/>
                  <a:pt x="326120" y="4597359"/>
                  <a:pt x="351231" y="4597359"/>
                </a:cubicBezTo>
                <a:close/>
                <a:moveTo>
                  <a:pt x="606600" y="292550"/>
                </a:moveTo>
                <a:cubicBezTo>
                  <a:pt x="590598" y="292550"/>
                  <a:pt x="575676" y="298904"/>
                  <a:pt x="564588" y="310442"/>
                </a:cubicBezTo>
                <a:cubicBezTo>
                  <a:pt x="542322" y="333590"/>
                  <a:pt x="543060" y="370562"/>
                  <a:pt x="566208" y="392846"/>
                </a:cubicBezTo>
                <a:lnTo>
                  <a:pt x="659376" y="482468"/>
                </a:lnTo>
                <a:lnTo>
                  <a:pt x="752562" y="392846"/>
                </a:lnTo>
                <a:cubicBezTo>
                  <a:pt x="775710" y="370580"/>
                  <a:pt x="776412" y="333608"/>
                  <a:pt x="754146" y="310460"/>
                </a:cubicBezTo>
                <a:lnTo>
                  <a:pt x="754164" y="310442"/>
                </a:lnTo>
                <a:cubicBezTo>
                  <a:pt x="743076" y="298904"/>
                  <a:pt x="728154" y="292550"/>
                  <a:pt x="712134" y="292550"/>
                </a:cubicBezTo>
                <a:cubicBezTo>
                  <a:pt x="696996" y="292550"/>
                  <a:pt x="682668" y="298328"/>
                  <a:pt x="671760" y="308822"/>
                </a:cubicBezTo>
                <a:lnTo>
                  <a:pt x="659376" y="320720"/>
                </a:lnTo>
                <a:lnTo>
                  <a:pt x="646992" y="308822"/>
                </a:lnTo>
                <a:cubicBezTo>
                  <a:pt x="636084" y="298328"/>
                  <a:pt x="621738" y="292550"/>
                  <a:pt x="606600" y="292550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4400"/>
                </a:lnTo>
                <a:lnTo>
                  <a:pt x="1440000" y="5144400"/>
                </a:lnTo>
                <a:lnTo>
                  <a:pt x="0" y="370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aption">
            <a:extLst>
              <a:ext uri="{FF2B5EF4-FFF2-40B4-BE49-F238E27FC236}">
                <a16:creationId xmlns:a16="http://schemas.microsoft.com/office/drawing/2014/main" id="{74D7F912-7137-3D8B-5B82-18123FE0FC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08" y="4230688"/>
            <a:ext cx="4043191" cy="914400"/>
          </a:xfrm>
          <a:custGeom>
            <a:avLst/>
            <a:gdLst>
              <a:gd name="connsiteX0" fmla="*/ 0 w 4043191"/>
              <a:gd name="connsiteY0" fmla="*/ 0 h 914400"/>
              <a:gd name="connsiteX1" fmla="*/ 4043191 w 4043191"/>
              <a:gd name="connsiteY1" fmla="*/ 0 h 914400"/>
              <a:gd name="connsiteX2" fmla="*/ 4043191 w 4043191"/>
              <a:gd name="connsiteY2" fmla="*/ 914400 h 914400"/>
              <a:gd name="connsiteX3" fmla="*/ 919982 w 404319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191" h="914400">
                <a:moveTo>
                  <a:pt x="0" y="0"/>
                </a:moveTo>
                <a:lnTo>
                  <a:pt x="4043191" y="0"/>
                </a:lnTo>
                <a:lnTo>
                  <a:pt x="4043191" y="914400"/>
                </a:lnTo>
                <a:lnTo>
                  <a:pt x="919982" y="91440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25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900000" bIns="180000" anchor="b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7" name="Footnote">
            <a:extLst>
              <a:ext uri="{FF2B5EF4-FFF2-40B4-BE49-F238E27FC236}">
                <a16:creationId xmlns:a16="http://schemas.microsoft.com/office/drawing/2014/main" id="{0854B24E-16BB-2D1A-DA27-CC8AF3D2E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60250" y="4769063"/>
            <a:ext cx="374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379AED-7B32-7E48-4839-5ED6547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250" y="719999"/>
            <a:ext cx="3744000" cy="1117229"/>
          </a:xfrm>
        </p:spPr>
        <p:txBody>
          <a:bodyPr anchor="b">
            <a:normAutofit/>
          </a:bodyPr>
          <a:lstStyle>
            <a:lvl1pPr>
              <a:defRPr sz="4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CB0B5A-2E5D-0FAC-13CB-95E6C1869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0250" y="1908000"/>
            <a:ext cx="3744000" cy="27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Font typeface="Arial" panose="020B0604020202020204" pitchFamily="34" charset="0"/>
              <a:buNone/>
              <a:defRPr sz="1400" b="1"/>
            </a:lvl2pPr>
            <a:lvl3pPr marL="345600" indent="0">
              <a:buFont typeface="Arial" panose="020B0604020202020204" pitchFamily="34" charset="0"/>
              <a:buNone/>
              <a:defRPr sz="1330"/>
            </a:lvl3pPr>
            <a:lvl4pPr marL="687600" indent="0">
              <a:buFont typeface="Arial" panose="020B0604020202020204" pitchFamily="34" charset="0"/>
              <a:buNone/>
              <a:defRPr sz="1200"/>
            </a:lvl4pPr>
            <a:lvl5pPr marL="10296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0833717-5540-A8BE-C4F8-4223345B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0"/>
            <a:ext cx="4572000" cy="914400"/>
          </a:xfrm>
          <a:custGeom>
            <a:avLst/>
            <a:gdLst>
              <a:gd name="connsiteX0" fmla="*/ 606600 w 4572000"/>
              <a:gd name="connsiteY0" fmla="*/ 293238 h 914400"/>
              <a:gd name="connsiteX1" fmla="*/ 564588 w 4572000"/>
              <a:gd name="connsiteY1" fmla="*/ 311130 h 914400"/>
              <a:gd name="connsiteX2" fmla="*/ 566208 w 4572000"/>
              <a:gd name="connsiteY2" fmla="*/ 393534 h 914400"/>
              <a:gd name="connsiteX3" fmla="*/ 659376 w 4572000"/>
              <a:gd name="connsiteY3" fmla="*/ 483156 h 914400"/>
              <a:gd name="connsiteX4" fmla="*/ 752561 w 4572000"/>
              <a:gd name="connsiteY4" fmla="*/ 393534 h 914400"/>
              <a:gd name="connsiteX5" fmla="*/ 754145 w 4572000"/>
              <a:gd name="connsiteY5" fmla="*/ 311148 h 914400"/>
              <a:gd name="connsiteX6" fmla="*/ 754163 w 4572000"/>
              <a:gd name="connsiteY6" fmla="*/ 311130 h 914400"/>
              <a:gd name="connsiteX7" fmla="*/ 712134 w 4572000"/>
              <a:gd name="connsiteY7" fmla="*/ 293238 h 914400"/>
              <a:gd name="connsiteX8" fmla="*/ 671760 w 4572000"/>
              <a:gd name="connsiteY8" fmla="*/ 309510 h 914400"/>
              <a:gd name="connsiteX9" fmla="*/ 659376 w 4572000"/>
              <a:gd name="connsiteY9" fmla="*/ 321408 h 914400"/>
              <a:gd name="connsiteX10" fmla="*/ 646992 w 4572000"/>
              <a:gd name="connsiteY10" fmla="*/ 309510 h 914400"/>
              <a:gd name="connsiteX11" fmla="*/ 606600 w 4572000"/>
              <a:gd name="connsiteY11" fmla="*/ 293238 h 914400"/>
              <a:gd name="connsiteX12" fmla="*/ 0 w 4572000"/>
              <a:gd name="connsiteY12" fmla="*/ 0 h 914400"/>
              <a:gd name="connsiteX13" fmla="*/ 4572000 w 4572000"/>
              <a:gd name="connsiteY13" fmla="*/ 0 h 914400"/>
              <a:gd name="connsiteX14" fmla="*/ 4572000 w 4572000"/>
              <a:gd name="connsiteY14" fmla="*/ 914400 h 914400"/>
              <a:gd name="connsiteX15" fmla="*/ 0 w 4572000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0" h="914400"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1" y="393534"/>
                </a:lnTo>
                <a:cubicBezTo>
                  <a:pt x="775709" y="371268"/>
                  <a:pt x="776411" y="334296"/>
                  <a:pt x="754145" y="311148"/>
                </a:cubicBezTo>
                <a:lnTo>
                  <a:pt x="754163" y="311130"/>
                </a:lnTo>
                <a:cubicBezTo>
                  <a:pt x="743075" y="299592"/>
                  <a:pt x="728153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91440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827999" tIns="251999" rIns="2664000" bIns="388800">
            <a:noAutofit/>
          </a:bodyPr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BE902-2DB0-A745-59F5-E7D8380113F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981200" y="252000"/>
            <a:ext cx="6334800" cy="273050"/>
          </a:xfrm>
        </p:spPr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7A3219-CAC7-077B-6AE9-D82A147DA09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388250" y="252000"/>
            <a:ext cx="216000" cy="273600"/>
          </a:xfrm>
        </p:spPr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!!Header underline">
            <a:extLst>
              <a:ext uri="{FF2B5EF4-FFF2-40B4-BE49-F238E27FC236}">
                <a16:creationId xmlns:a16="http://schemas.microsoft.com/office/drawing/2014/main" id="{06F7CB7F-E3DA-1B79-74E4-D464AA24BE19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!!Header separator">
            <a:extLst>
              <a:ext uri="{FF2B5EF4-FFF2-40B4-BE49-F238E27FC236}">
                <a16:creationId xmlns:a16="http://schemas.microsoft.com/office/drawing/2014/main" id="{D3361870-0488-7616-2694-FC643E0F4E5F}"/>
              </a:ext>
            </a:extLst>
          </p:cNvPr>
          <p:cNvSpPr/>
          <p:nvPr userDrawn="1"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851AE2DD-FE5B-D905-A0AE-8677D2D79C2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02714981-F6BF-0640-412F-F29306623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4" name="!!HHC Logo Heart">
              <a:extLst>
                <a:ext uri="{FF2B5EF4-FFF2-40B4-BE49-F238E27FC236}">
                  <a16:creationId xmlns:a16="http://schemas.microsoft.com/office/drawing/2014/main" id="{502DBE3A-DCCF-45E5-F0C0-6A9FDA824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91882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Captio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A65543B1-BFDB-7D07-E97F-172367584C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5" name="!!HHC Heart">
              <a:extLst>
                <a:ext uri="{FF2B5EF4-FFF2-40B4-BE49-F238E27FC236}">
                  <a16:creationId xmlns:a16="http://schemas.microsoft.com/office/drawing/2014/main" id="{C0FF9011-63BD-538B-F010-F81D2624960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!!Triangle">
              <a:extLst>
                <a:ext uri="{FF2B5EF4-FFF2-40B4-BE49-F238E27FC236}">
                  <a16:creationId xmlns:a16="http://schemas.microsoft.com/office/drawing/2014/main" id="{E76C0CBB-176D-F55F-F1D1-FECAC57859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1" name="Image">
            <a:extLst>
              <a:ext uri="{FF2B5EF4-FFF2-40B4-BE49-F238E27FC236}">
                <a16:creationId xmlns:a16="http://schemas.microsoft.com/office/drawing/2014/main" id="{F73366D1-B72B-0914-4EA7-D5319A613C9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688"/>
            <a:ext cx="4572000" cy="5144400"/>
          </a:xfrm>
          <a:custGeom>
            <a:avLst/>
            <a:gdLst>
              <a:gd name="connsiteX0" fmla="*/ 351217 w 4572000"/>
              <a:gd name="connsiteY0" fmla="*/ 4597345 h 5144400"/>
              <a:gd name="connsiteX1" fmla="*/ 414639 w 4572000"/>
              <a:gd name="connsiteY1" fmla="*/ 4622982 h 5144400"/>
              <a:gd name="connsiteX2" fmla="*/ 434071 w 4572000"/>
              <a:gd name="connsiteY2" fmla="*/ 4641722 h 5144400"/>
              <a:gd name="connsiteX3" fmla="*/ 453517 w 4572000"/>
              <a:gd name="connsiteY3" fmla="*/ 4622982 h 5144400"/>
              <a:gd name="connsiteX4" fmla="*/ 516911 w 4572000"/>
              <a:gd name="connsiteY4" fmla="*/ 4597345 h 5144400"/>
              <a:gd name="connsiteX5" fmla="*/ 582881 w 4572000"/>
              <a:gd name="connsiteY5" fmla="*/ 4625531 h 5144400"/>
              <a:gd name="connsiteX6" fmla="*/ 580388 w 4572000"/>
              <a:gd name="connsiteY6" fmla="*/ 4755324 h 5144400"/>
              <a:gd name="connsiteX7" fmla="*/ 434085 w 4572000"/>
              <a:gd name="connsiteY7" fmla="*/ 4896530 h 5144400"/>
              <a:gd name="connsiteX8" fmla="*/ 287810 w 4572000"/>
              <a:gd name="connsiteY8" fmla="*/ 4755352 h 5144400"/>
              <a:gd name="connsiteX9" fmla="*/ 285261 w 4572000"/>
              <a:gd name="connsiteY9" fmla="*/ 4625545 h 5144400"/>
              <a:gd name="connsiteX10" fmla="*/ 351231 w 4572000"/>
              <a:gd name="connsiteY10" fmla="*/ 4597359 h 5144400"/>
              <a:gd name="connsiteX11" fmla="*/ 606600 w 4572000"/>
              <a:gd name="connsiteY11" fmla="*/ 292550 h 5144400"/>
              <a:gd name="connsiteX12" fmla="*/ 564588 w 4572000"/>
              <a:gd name="connsiteY12" fmla="*/ 310442 h 5144400"/>
              <a:gd name="connsiteX13" fmla="*/ 566208 w 4572000"/>
              <a:gd name="connsiteY13" fmla="*/ 392846 h 5144400"/>
              <a:gd name="connsiteX14" fmla="*/ 659376 w 4572000"/>
              <a:gd name="connsiteY14" fmla="*/ 482468 h 5144400"/>
              <a:gd name="connsiteX15" fmla="*/ 752562 w 4572000"/>
              <a:gd name="connsiteY15" fmla="*/ 392846 h 5144400"/>
              <a:gd name="connsiteX16" fmla="*/ 754146 w 4572000"/>
              <a:gd name="connsiteY16" fmla="*/ 310460 h 5144400"/>
              <a:gd name="connsiteX17" fmla="*/ 754164 w 4572000"/>
              <a:gd name="connsiteY17" fmla="*/ 310442 h 5144400"/>
              <a:gd name="connsiteX18" fmla="*/ 712134 w 4572000"/>
              <a:gd name="connsiteY18" fmla="*/ 292550 h 5144400"/>
              <a:gd name="connsiteX19" fmla="*/ 671760 w 4572000"/>
              <a:gd name="connsiteY19" fmla="*/ 308822 h 5144400"/>
              <a:gd name="connsiteX20" fmla="*/ 659376 w 4572000"/>
              <a:gd name="connsiteY20" fmla="*/ 320720 h 5144400"/>
              <a:gd name="connsiteX21" fmla="*/ 646992 w 4572000"/>
              <a:gd name="connsiteY21" fmla="*/ 308822 h 5144400"/>
              <a:gd name="connsiteX22" fmla="*/ 606600 w 4572000"/>
              <a:gd name="connsiteY22" fmla="*/ 292550 h 5144400"/>
              <a:gd name="connsiteX23" fmla="*/ 0 w 4572000"/>
              <a:gd name="connsiteY23" fmla="*/ 0 h 5144400"/>
              <a:gd name="connsiteX24" fmla="*/ 4572000 w 4572000"/>
              <a:gd name="connsiteY24" fmla="*/ 0 h 5144400"/>
              <a:gd name="connsiteX25" fmla="*/ 4572000 w 4572000"/>
              <a:gd name="connsiteY25" fmla="*/ 5144400 h 5144400"/>
              <a:gd name="connsiteX26" fmla="*/ 1440000 w 4572000"/>
              <a:gd name="connsiteY26" fmla="*/ 5144400 h 5144400"/>
              <a:gd name="connsiteX27" fmla="*/ 0 w 4572000"/>
              <a:gd name="connsiteY27" fmla="*/ 370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2000" h="5144400">
                <a:moveTo>
                  <a:pt x="351217" y="4597345"/>
                </a:moveTo>
                <a:cubicBezTo>
                  <a:pt x="374999" y="4597345"/>
                  <a:pt x="397519" y="4606459"/>
                  <a:pt x="414639" y="4622982"/>
                </a:cubicBezTo>
                <a:lnTo>
                  <a:pt x="434071" y="4641722"/>
                </a:lnTo>
                <a:lnTo>
                  <a:pt x="453517" y="4622982"/>
                </a:lnTo>
                <a:cubicBezTo>
                  <a:pt x="470636" y="4606445"/>
                  <a:pt x="493157" y="4597345"/>
                  <a:pt x="516911" y="4597345"/>
                </a:cubicBezTo>
                <a:cubicBezTo>
                  <a:pt x="542049" y="4597345"/>
                  <a:pt x="565457" y="4607359"/>
                  <a:pt x="582881" y="4625531"/>
                </a:cubicBezTo>
                <a:cubicBezTo>
                  <a:pt x="617826" y="4661999"/>
                  <a:pt x="616717" y="4720254"/>
                  <a:pt x="580388" y="4755324"/>
                </a:cubicBezTo>
                <a:lnTo>
                  <a:pt x="434085" y="4896530"/>
                </a:lnTo>
                <a:lnTo>
                  <a:pt x="287810" y="4755352"/>
                </a:lnTo>
                <a:cubicBezTo>
                  <a:pt x="251452" y="4720241"/>
                  <a:pt x="250316" y="4662013"/>
                  <a:pt x="285261" y="4625545"/>
                </a:cubicBezTo>
                <a:cubicBezTo>
                  <a:pt x="302671" y="4607373"/>
                  <a:pt x="326120" y="4597359"/>
                  <a:pt x="351231" y="4597359"/>
                </a:cubicBezTo>
                <a:close/>
                <a:moveTo>
                  <a:pt x="606600" y="292550"/>
                </a:moveTo>
                <a:cubicBezTo>
                  <a:pt x="590598" y="292550"/>
                  <a:pt x="575676" y="298904"/>
                  <a:pt x="564588" y="310442"/>
                </a:cubicBezTo>
                <a:cubicBezTo>
                  <a:pt x="542322" y="333590"/>
                  <a:pt x="543060" y="370562"/>
                  <a:pt x="566208" y="392846"/>
                </a:cubicBezTo>
                <a:lnTo>
                  <a:pt x="659376" y="482468"/>
                </a:lnTo>
                <a:lnTo>
                  <a:pt x="752562" y="392846"/>
                </a:lnTo>
                <a:cubicBezTo>
                  <a:pt x="775710" y="370580"/>
                  <a:pt x="776412" y="333608"/>
                  <a:pt x="754146" y="310460"/>
                </a:cubicBezTo>
                <a:lnTo>
                  <a:pt x="754164" y="310442"/>
                </a:lnTo>
                <a:cubicBezTo>
                  <a:pt x="743076" y="298904"/>
                  <a:pt x="728154" y="292550"/>
                  <a:pt x="712134" y="292550"/>
                </a:cubicBezTo>
                <a:cubicBezTo>
                  <a:pt x="696996" y="292550"/>
                  <a:pt x="682668" y="298328"/>
                  <a:pt x="671760" y="308822"/>
                </a:cubicBezTo>
                <a:lnTo>
                  <a:pt x="659376" y="320720"/>
                </a:lnTo>
                <a:lnTo>
                  <a:pt x="646992" y="308822"/>
                </a:lnTo>
                <a:cubicBezTo>
                  <a:pt x="636084" y="298328"/>
                  <a:pt x="621738" y="292550"/>
                  <a:pt x="606600" y="292550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4400"/>
                </a:lnTo>
                <a:lnTo>
                  <a:pt x="1440000" y="5144400"/>
                </a:lnTo>
                <a:lnTo>
                  <a:pt x="0" y="370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aption">
            <a:extLst>
              <a:ext uri="{FF2B5EF4-FFF2-40B4-BE49-F238E27FC236}">
                <a16:creationId xmlns:a16="http://schemas.microsoft.com/office/drawing/2014/main" id="{E10C09DD-0B97-239E-2F7A-BE5254B963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08" y="4230688"/>
            <a:ext cx="4043191" cy="914400"/>
          </a:xfrm>
          <a:custGeom>
            <a:avLst/>
            <a:gdLst>
              <a:gd name="connsiteX0" fmla="*/ 0 w 4043191"/>
              <a:gd name="connsiteY0" fmla="*/ 0 h 914400"/>
              <a:gd name="connsiteX1" fmla="*/ 4043191 w 4043191"/>
              <a:gd name="connsiteY1" fmla="*/ 0 h 914400"/>
              <a:gd name="connsiteX2" fmla="*/ 4043191 w 4043191"/>
              <a:gd name="connsiteY2" fmla="*/ 914400 h 914400"/>
              <a:gd name="connsiteX3" fmla="*/ 919982 w 404319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191" h="914400">
                <a:moveTo>
                  <a:pt x="0" y="0"/>
                </a:moveTo>
                <a:lnTo>
                  <a:pt x="4043191" y="0"/>
                </a:lnTo>
                <a:lnTo>
                  <a:pt x="4043191" y="914400"/>
                </a:lnTo>
                <a:lnTo>
                  <a:pt x="919982" y="91440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25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900000" bIns="180000" anchor="b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7" name="Footnote">
            <a:extLst>
              <a:ext uri="{FF2B5EF4-FFF2-40B4-BE49-F238E27FC236}">
                <a16:creationId xmlns:a16="http://schemas.microsoft.com/office/drawing/2014/main" id="{0854B24E-16BB-2D1A-DA27-CC8AF3D2E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60250" y="4769063"/>
            <a:ext cx="374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379AED-7B32-7E48-4839-5ED6547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250" y="719999"/>
            <a:ext cx="3744000" cy="1117229"/>
          </a:xfrm>
        </p:spPr>
        <p:txBody>
          <a:bodyPr anchor="b">
            <a:normAutofit/>
          </a:bodyPr>
          <a:lstStyle>
            <a:lvl1pPr>
              <a:defRPr sz="4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CB0B5A-2E5D-0FAC-13CB-95E6C1869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0250" y="1908000"/>
            <a:ext cx="3744000" cy="27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345600" indent="0">
              <a:buFont typeface="Arial" panose="020B0604020202020204" pitchFamily="34" charset="0"/>
              <a:buNone/>
              <a:defRPr sz="1330">
                <a:solidFill>
                  <a:schemeClr val="bg1"/>
                </a:solidFill>
              </a:defRPr>
            </a:lvl3pPr>
            <a:lvl4pPr marL="687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029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D48F02-786B-46EC-B7E4-8A5167C9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0"/>
            <a:ext cx="4572000" cy="914400"/>
          </a:xfrm>
          <a:custGeom>
            <a:avLst/>
            <a:gdLst>
              <a:gd name="connsiteX0" fmla="*/ 606600 w 4572000"/>
              <a:gd name="connsiteY0" fmla="*/ 293238 h 914400"/>
              <a:gd name="connsiteX1" fmla="*/ 564588 w 4572000"/>
              <a:gd name="connsiteY1" fmla="*/ 311130 h 914400"/>
              <a:gd name="connsiteX2" fmla="*/ 566208 w 4572000"/>
              <a:gd name="connsiteY2" fmla="*/ 393534 h 914400"/>
              <a:gd name="connsiteX3" fmla="*/ 659376 w 4572000"/>
              <a:gd name="connsiteY3" fmla="*/ 483156 h 914400"/>
              <a:gd name="connsiteX4" fmla="*/ 752561 w 4572000"/>
              <a:gd name="connsiteY4" fmla="*/ 393534 h 914400"/>
              <a:gd name="connsiteX5" fmla="*/ 754145 w 4572000"/>
              <a:gd name="connsiteY5" fmla="*/ 311148 h 914400"/>
              <a:gd name="connsiteX6" fmla="*/ 754163 w 4572000"/>
              <a:gd name="connsiteY6" fmla="*/ 311130 h 914400"/>
              <a:gd name="connsiteX7" fmla="*/ 712134 w 4572000"/>
              <a:gd name="connsiteY7" fmla="*/ 293238 h 914400"/>
              <a:gd name="connsiteX8" fmla="*/ 671760 w 4572000"/>
              <a:gd name="connsiteY8" fmla="*/ 309510 h 914400"/>
              <a:gd name="connsiteX9" fmla="*/ 659376 w 4572000"/>
              <a:gd name="connsiteY9" fmla="*/ 321408 h 914400"/>
              <a:gd name="connsiteX10" fmla="*/ 646992 w 4572000"/>
              <a:gd name="connsiteY10" fmla="*/ 309510 h 914400"/>
              <a:gd name="connsiteX11" fmla="*/ 606600 w 4572000"/>
              <a:gd name="connsiteY11" fmla="*/ 293238 h 914400"/>
              <a:gd name="connsiteX12" fmla="*/ 0 w 4572000"/>
              <a:gd name="connsiteY12" fmla="*/ 0 h 914400"/>
              <a:gd name="connsiteX13" fmla="*/ 4572000 w 4572000"/>
              <a:gd name="connsiteY13" fmla="*/ 0 h 914400"/>
              <a:gd name="connsiteX14" fmla="*/ 4572000 w 4572000"/>
              <a:gd name="connsiteY14" fmla="*/ 914400 h 914400"/>
              <a:gd name="connsiteX15" fmla="*/ 0 w 4572000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0" h="914400"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1" y="393534"/>
                </a:lnTo>
                <a:cubicBezTo>
                  <a:pt x="775709" y="371268"/>
                  <a:pt x="776411" y="334296"/>
                  <a:pt x="754145" y="311148"/>
                </a:cubicBezTo>
                <a:lnTo>
                  <a:pt x="754163" y="311130"/>
                </a:lnTo>
                <a:cubicBezTo>
                  <a:pt x="743075" y="299592"/>
                  <a:pt x="728153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91440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827999" tIns="251999" rIns="2664000" bIns="388800">
            <a:noAutofit/>
          </a:bodyPr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64449B4-3F62-16B4-DA8D-0E6FCADB45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981200" y="252000"/>
            <a:ext cx="6334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12E7E34-5C2D-A2CC-5D98-E9A4D1A90A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388250" y="252000"/>
            <a:ext cx="216000" cy="27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!!Header underline">
            <a:extLst>
              <a:ext uri="{FF2B5EF4-FFF2-40B4-BE49-F238E27FC236}">
                <a16:creationId xmlns:a16="http://schemas.microsoft.com/office/drawing/2014/main" id="{BF37E1D0-A1BA-935B-A8A5-FE812944D1C5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!!Header separator">
            <a:extLst>
              <a:ext uri="{FF2B5EF4-FFF2-40B4-BE49-F238E27FC236}">
                <a16:creationId xmlns:a16="http://schemas.microsoft.com/office/drawing/2014/main" id="{4293C68B-A1AA-0D7F-D8D5-DDAF9C37713A}"/>
              </a:ext>
            </a:extLst>
          </p:cNvPr>
          <p:cNvSpPr/>
          <p:nvPr userDrawn="1"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A63D8ECD-A416-31B1-5068-DEB32E954F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82C1CBAE-5DFC-8B30-0F50-17FB317C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6" name="!!HHC Logo Heart">
              <a:extLst>
                <a:ext uri="{FF2B5EF4-FFF2-40B4-BE49-F238E27FC236}">
                  <a16:creationId xmlns:a16="http://schemas.microsoft.com/office/drawing/2014/main" id="{ADB97A67-9772-BB11-3711-043A5B38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392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!!Triangle Heart">
            <a:extLst>
              <a:ext uri="{FF2B5EF4-FFF2-40B4-BE49-F238E27FC236}">
                <a16:creationId xmlns:a16="http://schemas.microsoft.com/office/drawing/2014/main" id="{14D5A7C5-33D4-6CF9-9D25-060E377E4A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17" name="!!HHC Heart">
              <a:extLst>
                <a:ext uri="{FF2B5EF4-FFF2-40B4-BE49-F238E27FC236}">
                  <a16:creationId xmlns:a16="http://schemas.microsoft.com/office/drawing/2014/main" id="{FD710DC7-DFB3-F54F-7EB9-6119B2180F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!!Triangle">
              <a:extLst>
                <a:ext uri="{FF2B5EF4-FFF2-40B4-BE49-F238E27FC236}">
                  <a16:creationId xmlns:a16="http://schemas.microsoft.com/office/drawing/2014/main" id="{7C7198E8-666B-50BE-9B7C-723C2017746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noFill/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">
            <a:extLst>
              <a:ext uri="{FF2B5EF4-FFF2-40B4-BE49-F238E27FC236}">
                <a16:creationId xmlns:a16="http://schemas.microsoft.com/office/drawing/2014/main" id="{AE0C95E9-E977-8BE0-B65D-C9B44869227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79613" y="0"/>
            <a:ext cx="7164387" cy="5145088"/>
          </a:xfrm>
          <a:custGeom>
            <a:avLst/>
            <a:gdLst>
              <a:gd name="connsiteX0" fmla="*/ 39987 w 7164387"/>
              <a:gd name="connsiteY0" fmla="*/ 0 h 5145088"/>
              <a:gd name="connsiteX1" fmla="*/ 7164387 w 7164387"/>
              <a:gd name="connsiteY1" fmla="*/ 0 h 5145088"/>
              <a:gd name="connsiteX2" fmla="*/ 7164387 w 7164387"/>
              <a:gd name="connsiteY2" fmla="*/ 5145088 h 5145088"/>
              <a:gd name="connsiteX3" fmla="*/ 0 w 7164387"/>
              <a:gd name="connsiteY3" fmla="*/ 5145088 h 5145088"/>
              <a:gd name="connsiteX4" fmla="*/ 0 w 7164387"/>
              <a:gd name="connsiteY4" fmla="*/ 5144399 h 5145088"/>
              <a:gd name="connsiteX5" fmla="*/ 5184386 w 7164387"/>
              <a:gd name="connsiteY5" fmla="*/ 5144399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4387" h="5145088">
                <a:moveTo>
                  <a:pt x="39987" y="0"/>
                </a:moveTo>
                <a:lnTo>
                  <a:pt x="7164387" y="0"/>
                </a:lnTo>
                <a:lnTo>
                  <a:pt x="7164387" y="5145088"/>
                </a:lnTo>
                <a:lnTo>
                  <a:pt x="0" y="5145088"/>
                </a:lnTo>
                <a:lnTo>
                  <a:pt x="0" y="5144399"/>
                </a:lnTo>
                <a:lnTo>
                  <a:pt x="5184386" y="514439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9859CA10-0BD3-F8FF-FB4A-4F84F6CB3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600" y="0"/>
            <a:ext cx="7124399" cy="1037234"/>
          </a:xfrm>
          <a:custGeom>
            <a:avLst/>
            <a:gdLst>
              <a:gd name="connsiteX0" fmla="*/ 0 w 7124399"/>
              <a:gd name="connsiteY0" fmla="*/ 0 h 1037234"/>
              <a:gd name="connsiteX1" fmla="*/ 7124399 w 7124399"/>
              <a:gd name="connsiteY1" fmla="*/ 0 h 1037234"/>
              <a:gd name="connsiteX2" fmla="*/ 7124399 w 7124399"/>
              <a:gd name="connsiteY2" fmla="*/ 1037234 h 1037234"/>
              <a:gd name="connsiteX3" fmla="*/ 1037234 w 7124399"/>
              <a:gd name="connsiteY3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399" h="1037234">
                <a:moveTo>
                  <a:pt x="0" y="0"/>
                </a:moveTo>
                <a:lnTo>
                  <a:pt x="7124399" y="0"/>
                </a:lnTo>
                <a:lnTo>
                  <a:pt x="7124399" y="1037234"/>
                </a:lnTo>
                <a:lnTo>
                  <a:pt x="1037234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900000" tIns="331200" rIns="252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15" name="Footnote">
            <a:extLst>
              <a:ext uri="{FF2B5EF4-FFF2-40B4-BE49-F238E27FC236}">
                <a16:creationId xmlns:a16="http://schemas.microsoft.com/office/drawing/2014/main" id="{17704CA4-17A1-9073-6700-A07FD66169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92000" y="4769063"/>
            <a:ext cx="3960000" cy="273600"/>
          </a:xfrm>
        </p:spPr>
        <p:txBody>
          <a:bodyPr tIns="0"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7EA4DB6-E750-8361-0E96-B1383294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" y="2160000"/>
            <a:ext cx="3960000" cy="216000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B876173-E3CF-12FD-8E1E-57BCA2A34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9" y="4320000"/>
            <a:ext cx="3960000" cy="273928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005B89A3-F749-D7CB-C691-95F97A94ADF7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6DE499AE-CFC0-8EBB-C234-69DA1F1C1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4" name="!!HHC Logo Heart">
              <a:extLst>
                <a:ext uri="{FF2B5EF4-FFF2-40B4-BE49-F238E27FC236}">
                  <a16:creationId xmlns:a16="http://schemas.microsoft.com/office/drawing/2014/main" id="{BBC3FC65-6297-5096-1621-30AB73458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005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Captio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A65543B1-BFDB-7D07-E97F-172367584C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5" name="!!HHC Heart">
              <a:extLst>
                <a:ext uri="{FF2B5EF4-FFF2-40B4-BE49-F238E27FC236}">
                  <a16:creationId xmlns:a16="http://schemas.microsoft.com/office/drawing/2014/main" id="{C0FF9011-63BD-538B-F010-F81D2624960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!!Triangle">
              <a:extLst>
                <a:ext uri="{FF2B5EF4-FFF2-40B4-BE49-F238E27FC236}">
                  <a16:creationId xmlns:a16="http://schemas.microsoft.com/office/drawing/2014/main" id="{E76C0CBB-176D-F55F-F1D1-FECAC57859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Image">
            <a:extLst>
              <a:ext uri="{FF2B5EF4-FFF2-40B4-BE49-F238E27FC236}">
                <a16:creationId xmlns:a16="http://schemas.microsoft.com/office/drawing/2014/main" id="{1A1439A1-A990-EAE5-3C58-7EF8AA20E69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688"/>
            <a:ext cx="4572000" cy="5144400"/>
          </a:xfrm>
          <a:custGeom>
            <a:avLst/>
            <a:gdLst>
              <a:gd name="connsiteX0" fmla="*/ 351217 w 4572000"/>
              <a:gd name="connsiteY0" fmla="*/ 4597345 h 5144400"/>
              <a:gd name="connsiteX1" fmla="*/ 414639 w 4572000"/>
              <a:gd name="connsiteY1" fmla="*/ 4622982 h 5144400"/>
              <a:gd name="connsiteX2" fmla="*/ 434071 w 4572000"/>
              <a:gd name="connsiteY2" fmla="*/ 4641722 h 5144400"/>
              <a:gd name="connsiteX3" fmla="*/ 453517 w 4572000"/>
              <a:gd name="connsiteY3" fmla="*/ 4622982 h 5144400"/>
              <a:gd name="connsiteX4" fmla="*/ 516911 w 4572000"/>
              <a:gd name="connsiteY4" fmla="*/ 4597345 h 5144400"/>
              <a:gd name="connsiteX5" fmla="*/ 582881 w 4572000"/>
              <a:gd name="connsiteY5" fmla="*/ 4625531 h 5144400"/>
              <a:gd name="connsiteX6" fmla="*/ 580388 w 4572000"/>
              <a:gd name="connsiteY6" fmla="*/ 4755324 h 5144400"/>
              <a:gd name="connsiteX7" fmla="*/ 434085 w 4572000"/>
              <a:gd name="connsiteY7" fmla="*/ 4896530 h 5144400"/>
              <a:gd name="connsiteX8" fmla="*/ 287810 w 4572000"/>
              <a:gd name="connsiteY8" fmla="*/ 4755352 h 5144400"/>
              <a:gd name="connsiteX9" fmla="*/ 285261 w 4572000"/>
              <a:gd name="connsiteY9" fmla="*/ 4625545 h 5144400"/>
              <a:gd name="connsiteX10" fmla="*/ 351231 w 4572000"/>
              <a:gd name="connsiteY10" fmla="*/ 4597359 h 5144400"/>
              <a:gd name="connsiteX11" fmla="*/ 606600 w 4572000"/>
              <a:gd name="connsiteY11" fmla="*/ 292550 h 5144400"/>
              <a:gd name="connsiteX12" fmla="*/ 564588 w 4572000"/>
              <a:gd name="connsiteY12" fmla="*/ 310442 h 5144400"/>
              <a:gd name="connsiteX13" fmla="*/ 566208 w 4572000"/>
              <a:gd name="connsiteY13" fmla="*/ 392846 h 5144400"/>
              <a:gd name="connsiteX14" fmla="*/ 659376 w 4572000"/>
              <a:gd name="connsiteY14" fmla="*/ 482468 h 5144400"/>
              <a:gd name="connsiteX15" fmla="*/ 752562 w 4572000"/>
              <a:gd name="connsiteY15" fmla="*/ 392846 h 5144400"/>
              <a:gd name="connsiteX16" fmla="*/ 754146 w 4572000"/>
              <a:gd name="connsiteY16" fmla="*/ 310460 h 5144400"/>
              <a:gd name="connsiteX17" fmla="*/ 754164 w 4572000"/>
              <a:gd name="connsiteY17" fmla="*/ 310442 h 5144400"/>
              <a:gd name="connsiteX18" fmla="*/ 712134 w 4572000"/>
              <a:gd name="connsiteY18" fmla="*/ 292550 h 5144400"/>
              <a:gd name="connsiteX19" fmla="*/ 671760 w 4572000"/>
              <a:gd name="connsiteY19" fmla="*/ 308822 h 5144400"/>
              <a:gd name="connsiteX20" fmla="*/ 659376 w 4572000"/>
              <a:gd name="connsiteY20" fmla="*/ 320720 h 5144400"/>
              <a:gd name="connsiteX21" fmla="*/ 646992 w 4572000"/>
              <a:gd name="connsiteY21" fmla="*/ 308822 h 5144400"/>
              <a:gd name="connsiteX22" fmla="*/ 606600 w 4572000"/>
              <a:gd name="connsiteY22" fmla="*/ 292550 h 5144400"/>
              <a:gd name="connsiteX23" fmla="*/ 0 w 4572000"/>
              <a:gd name="connsiteY23" fmla="*/ 0 h 5144400"/>
              <a:gd name="connsiteX24" fmla="*/ 4572000 w 4572000"/>
              <a:gd name="connsiteY24" fmla="*/ 0 h 5144400"/>
              <a:gd name="connsiteX25" fmla="*/ 4572000 w 4572000"/>
              <a:gd name="connsiteY25" fmla="*/ 5144400 h 5144400"/>
              <a:gd name="connsiteX26" fmla="*/ 1440000 w 4572000"/>
              <a:gd name="connsiteY26" fmla="*/ 5144400 h 5144400"/>
              <a:gd name="connsiteX27" fmla="*/ 0 w 4572000"/>
              <a:gd name="connsiteY27" fmla="*/ 370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2000" h="5144400">
                <a:moveTo>
                  <a:pt x="351217" y="4597345"/>
                </a:moveTo>
                <a:cubicBezTo>
                  <a:pt x="374999" y="4597345"/>
                  <a:pt x="397519" y="4606459"/>
                  <a:pt x="414639" y="4622982"/>
                </a:cubicBezTo>
                <a:lnTo>
                  <a:pt x="434071" y="4641722"/>
                </a:lnTo>
                <a:lnTo>
                  <a:pt x="453517" y="4622982"/>
                </a:lnTo>
                <a:cubicBezTo>
                  <a:pt x="470636" y="4606445"/>
                  <a:pt x="493157" y="4597345"/>
                  <a:pt x="516911" y="4597345"/>
                </a:cubicBezTo>
                <a:cubicBezTo>
                  <a:pt x="542049" y="4597345"/>
                  <a:pt x="565457" y="4607359"/>
                  <a:pt x="582881" y="4625531"/>
                </a:cubicBezTo>
                <a:cubicBezTo>
                  <a:pt x="617826" y="4661999"/>
                  <a:pt x="616717" y="4720254"/>
                  <a:pt x="580388" y="4755324"/>
                </a:cubicBezTo>
                <a:lnTo>
                  <a:pt x="434085" y="4896530"/>
                </a:lnTo>
                <a:lnTo>
                  <a:pt x="287810" y="4755352"/>
                </a:lnTo>
                <a:cubicBezTo>
                  <a:pt x="251452" y="4720241"/>
                  <a:pt x="250316" y="4662013"/>
                  <a:pt x="285261" y="4625545"/>
                </a:cubicBezTo>
                <a:cubicBezTo>
                  <a:pt x="302671" y="4607373"/>
                  <a:pt x="326120" y="4597359"/>
                  <a:pt x="351231" y="4597359"/>
                </a:cubicBezTo>
                <a:close/>
                <a:moveTo>
                  <a:pt x="606600" y="292550"/>
                </a:moveTo>
                <a:cubicBezTo>
                  <a:pt x="590598" y="292550"/>
                  <a:pt x="575676" y="298904"/>
                  <a:pt x="564588" y="310442"/>
                </a:cubicBezTo>
                <a:cubicBezTo>
                  <a:pt x="542322" y="333590"/>
                  <a:pt x="543060" y="370562"/>
                  <a:pt x="566208" y="392846"/>
                </a:cubicBezTo>
                <a:lnTo>
                  <a:pt x="659376" y="482468"/>
                </a:lnTo>
                <a:lnTo>
                  <a:pt x="752562" y="392846"/>
                </a:lnTo>
                <a:cubicBezTo>
                  <a:pt x="775710" y="370580"/>
                  <a:pt x="776412" y="333608"/>
                  <a:pt x="754146" y="310460"/>
                </a:cubicBezTo>
                <a:lnTo>
                  <a:pt x="754164" y="310442"/>
                </a:lnTo>
                <a:cubicBezTo>
                  <a:pt x="743076" y="298904"/>
                  <a:pt x="728154" y="292550"/>
                  <a:pt x="712134" y="292550"/>
                </a:cubicBezTo>
                <a:cubicBezTo>
                  <a:pt x="696996" y="292550"/>
                  <a:pt x="682668" y="298328"/>
                  <a:pt x="671760" y="308822"/>
                </a:cubicBezTo>
                <a:lnTo>
                  <a:pt x="659376" y="320720"/>
                </a:lnTo>
                <a:lnTo>
                  <a:pt x="646992" y="308822"/>
                </a:lnTo>
                <a:cubicBezTo>
                  <a:pt x="636084" y="298328"/>
                  <a:pt x="621738" y="292550"/>
                  <a:pt x="606600" y="292550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4400"/>
                </a:lnTo>
                <a:lnTo>
                  <a:pt x="1440000" y="5144400"/>
                </a:lnTo>
                <a:lnTo>
                  <a:pt x="0" y="370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Caption">
            <a:extLst>
              <a:ext uri="{FF2B5EF4-FFF2-40B4-BE49-F238E27FC236}">
                <a16:creationId xmlns:a16="http://schemas.microsoft.com/office/drawing/2014/main" id="{9E13EAEA-2E09-A7D1-5303-374864846A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08" y="4230688"/>
            <a:ext cx="4043191" cy="914400"/>
          </a:xfrm>
          <a:custGeom>
            <a:avLst/>
            <a:gdLst>
              <a:gd name="connsiteX0" fmla="*/ 0 w 4043191"/>
              <a:gd name="connsiteY0" fmla="*/ 0 h 914400"/>
              <a:gd name="connsiteX1" fmla="*/ 4043191 w 4043191"/>
              <a:gd name="connsiteY1" fmla="*/ 0 h 914400"/>
              <a:gd name="connsiteX2" fmla="*/ 4043191 w 4043191"/>
              <a:gd name="connsiteY2" fmla="*/ 914400 h 914400"/>
              <a:gd name="connsiteX3" fmla="*/ 919982 w 404319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191" h="914400">
                <a:moveTo>
                  <a:pt x="0" y="0"/>
                </a:moveTo>
                <a:lnTo>
                  <a:pt x="4043191" y="0"/>
                </a:lnTo>
                <a:lnTo>
                  <a:pt x="4043191" y="914400"/>
                </a:lnTo>
                <a:lnTo>
                  <a:pt x="919982" y="91440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25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900000" bIns="180000" anchor="b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7" name="Footnote">
            <a:extLst>
              <a:ext uri="{FF2B5EF4-FFF2-40B4-BE49-F238E27FC236}">
                <a16:creationId xmlns:a16="http://schemas.microsoft.com/office/drawing/2014/main" id="{0854B24E-16BB-2D1A-DA27-CC8AF3D2E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60250" y="4769063"/>
            <a:ext cx="374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379AED-7B32-7E48-4839-5ED6547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250" y="719999"/>
            <a:ext cx="3744000" cy="1117229"/>
          </a:xfrm>
        </p:spPr>
        <p:txBody>
          <a:bodyPr anchor="b">
            <a:normAutofit/>
          </a:bodyPr>
          <a:lstStyle>
            <a:lvl1pPr>
              <a:defRPr sz="4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CB0B5A-2E5D-0FAC-13CB-95E6C1869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0250" y="1908000"/>
            <a:ext cx="3744000" cy="27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Font typeface="Arial" panose="020B0604020202020204" pitchFamily="34" charset="0"/>
              <a:buNone/>
              <a:defRPr sz="1400" b="1"/>
            </a:lvl2pPr>
            <a:lvl3pPr marL="345600" indent="0">
              <a:buFont typeface="Arial" panose="020B0604020202020204" pitchFamily="34" charset="0"/>
              <a:buNone/>
              <a:defRPr sz="1330"/>
            </a:lvl3pPr>
            <a:lvl4pPr marL="687600" indent="0">
              <a:buFont typeface="Arial" panose="020B0604020202020204" pitchFamily="34" charset="0"/>
              <a:buNone/>
              <a:defRPr sz="1200"/>
            </a:lvl4pPr>
            <a:lvl5pPr marL="10296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1196F0-404F-C109-40AA-A6BEE7FF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0"/>
            <a:ext cx="4572000" cy="914400"/>
          </a:xfrm>
          <a:custGeom>
            <a:avLst/>
            <a:gdLst>
              <a:gd name="connsiteX0" fmla="*/ 606600 w 4572000"/>
              <a:gd name="connsiteY0" fmla="*/ 293238 h 914400"/>
              <a:gd name="connsiteX1" fmla="*/ 564588 w 4572000"/>
              <a:gd name="connsiteY1" fmla="*/ 311130 h 914400"/>
              <a:gd name="connsiteX2" fmla="*/ 566208 w 4572000"/>
              <a:gd name="connsiteY2" fmla="*/ 393534 h 914400"/>
              <a:gd name="connsiteX3" fmla="*/ 659376 w 4572000"/>
              <a:gd name="connsiteY3" fmla="*/ 483156 h 914400"/>
              <a:gd name="connsiteX4" fmla="*/ 752561 w 4572000"/>
              <a:gd name="connsiteY4" fmla="*/ 393534 h 914400"/>
              <a:gd name="connsiteX5" fmla="*/ 754145 w 4572000"/>
              <a:gd name="connsiteY5" fmla="*/ 311148 h 914400"/>
              <a:gd name="connsiteX6" fmla="*/ 754163 w 4572000"/>
              <a:gd name="connsiteY6" fmla="*/ 311130 h 914400"/>
              <a:gd name="connsiteX7" fmla="*/ 712134 w 4572000"/>
              <a:gd name="connsiteY7" fmla="*/ 293238 h 914400"/>
              <a:gd name="connsiteX8" fmla="*/ 671760 w 4572000"/>
              <a:gd name="connsiteY8" fmla="*/ 309510 h 914400"/>
              <a:gd name="connsiteX9" fmla="*/ 659376 w 4572000"/>
              <a:gd name="connsiteY9" fmla="*/ 321408 h 914400"/>
              <a:gd name="connsiteX10" fmla="*/ 646992 w 4572000"/>
              <a:gd name="connsiteY10" fmla="*/ 309510 h 914400"/>
              <a:gd name="connsiteX11" fmla="*/ 606600 w 4572000"/>
              <a:gd name="connsiteY11" fmla="*/ 293238 h 914400"/>
              <a:gd name="connsiteX12" fmla="*/ 0 w 4572000"/>
              <a:gd name="connsiteY12" fmla="*/ 0 h 914400"/>
              <a:gd name="connsiteX13" fmla="*/ 4572000 w 4572000"/>
              <a:gd name="connsiteY13" fmla="*/ 0 h 914400"/>
              <a:gd name="connsiteX14" fmla="*/ 4572000 w 4572000"/>
              <a:gd name="connsiteY14" fmla="*/ 914400 h 914400"/>
              <a:gd name="connsiteX15" fmla="*/ 0 w 4572000"/>
              <a:gd name="connsiteY1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0" h="914400"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1" y="393534"/>
                </a:lnTo>
                <a:cubicBezTo>
                  <a:pt x="775709" y="371268"/>
                  <a:pt x="776411" y="334296"/>
                  <a:pt x="754145" y="311148"/>
                </a:cubicBezTo>
                <a:lnTo>
                  <a:pt x="754163" y="311130"/>
                </a:lnTo>
                <a:cubicBezTo>
                  <a:pt x="743075" y="299592"/>
                  <a:pt x="728153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91440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lIns="827999" tIns="251999" rIns="2664000" bIns="388800">
            <a:noAutofit/>
          </a:bodyPr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BE902-2DB0-A745-59F5-E7D8380113F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981200" y="252000"/>
            <a:ext cx="6334800" cy="273050"/>
          </a:xfrm>
        </p:spPr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7A3219-CAC7-077B-6AE9-D82A147DA09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388250" y="252000"/>
            <a:ext cx="216000" cy="273600"/>
          </a:xfrm>
        </p:spPr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!!Header underline">
            <a:extLst>
              <a:ext uri="{FF2B5EF4-FFF2-40B4-BE49-F238E27FC236}">
                <a16:creationId xmlns:a16="http://schemas.microsoft.com/office/drawing/2014/main" id="{BB5E5533-88C4-EEFE-0D51-3FE5C540B8CC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!!Header separator">
            <a:extLst>
              <a:ext uri="{FF2B5EF4-FFF2-40B4-BE49-F238E27FC236}">
                <a16:creationId xmlns:a16="http://schemas.microsoft.com/office/drawing/2014/main" id="{D3361870-0488-7616-2694-FC643E0F4E5F}"/>
              </a:ext>
            </a:extLst>
          </p:cNvPr>
          <p:cNvSpPr/>
          <p:nvPr userDrawn="1"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1632ED79-D2CA-CF5C-0147-89B7D3D892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B03AA39C-5EC6-3A61-F615-30147A34D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2" name="!!HHC Logo Heart">
              <a:extLst>
                <a:ext uri="{FF2B5EF4-FFF2-40B4-BE49-F238E27FC236}">
                  <a16:creationId xmlns:a16="http://schemas.microsoft.com/office/drawing/2014/main" id="{366E7795-53BD-898D-2318-E4AF171BC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80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CF59EB87-FD5B-C91D-9627-B188134743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144399" cy="51443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7C4E2A06-77D7-AC57-ED5B-AA41D51A2A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8DFADB18-6AC9-CD44-F26E-42881429F2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ootnote">
            <a:extLst>
              <a:ext uri="{FF2B5EF4-FFF2-40B4-BE49-F238E27FC236}">
                <a16:creationId xmlns:a16="http://schemas.microsoft.com/office/drawing/2014/main" id="{AF0E8BB8-1F2E-A8B8-6825-8DB2FA7FB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82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3E1AA7-307E-740A-4F74-4617676E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BF7B85D1-0BD4-F1A1-CAC2-DCEEBAC0D6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75226A9E-19EF-2079-7C9C-2EE12F02B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248FFB2-FAE7-EE30-3B3B-3381250F90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!!Header underline">
            <a:extLst>
              <a:ext uri="{FF2B5EF4-FFF2-40B4-BE49-F238E27FC236}">
                <a16:creationId xmlns:a16="http://schemas.microsoft.com/office/drawing/2014/main" id="{DD94514E-58E0-486C-F16A-0D72774A4CD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!!Header separator">
            <a:extLst>
              <a:ext uri="{FF2B5EF4-FFF2-40B4-BE49-F238E27FC236}">
                <a16:creationId xmlns:a16="http://schemas.microsoft.com/office/drawing/2014/main" id="{0C60123F-70AE-9DD6-7220-A9FD98B78BF2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!!HHC Logo">
            <a:extLst>
              <a:ext uri="{FF2B5EF4-FFF2-40B4-BE49-F238E27FC236}">
                <a16:creationId xmlns:a16="http://schemas.microsoft.com/office/drawing/2014/main" id="{023C6DE1-4DEA-262A-E0E9-AD0EF826A6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E5F44DCC-C67D-9EA6-48EC-FB903E94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6B626073-0E86-5E51-35CD-2435E63D8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95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A57A6543-951E-4B84-7B57-5D08F1502A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E40C9D3B-EDFC-6A11-F68D-43384980E9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!!Triangle">
              <a:extLst>
                <a:ext uri="{FF2B5EF4-FFF2-40B4-BE49-F238E27FC236}">
                  <a16:creationId xmlns:a16="http://schemas.microsoft.com/office/drawing/2014/main" id="{50B01CE9-9658-3CDE-DC88-0BB4848340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ootnote">
            <a:extLst>
              <a:ext uri="{FF2B5EF4-FFF2-40B4-BE49-F238E27FC236}">
                <a16:creationId xmlns:a16="http://schemas.microsoft.com/office/drawing/2014/main" id="{AF0E8BB8-1F2E-A8B8-6825-8DB2FA7FB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3E1AA7-307E-740A-4F74-4617676E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BF7B85D1-0BD4-F1A1-CAC2-DCEEBAC0D6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75226A9E-19EF-2079-7C9C-2EE12F02B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248FFB2-FAE7-EE30-3B3B-3381250F90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!!Header underline">
            <a:extLst>
              <a:ext uri="{FF2B5EF4-FFF2-40B4-BE49-F238E27FC236}">
                <a16:creationId xmlns:a16="http://schemas.microsoft.com/office/drawing/2014/main" id="{DD94514E-58E0-486C-F16A-0D72774A4CD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!!Header separator">
            <a:extLst>
              <a:ext uri="{FF2B5EF4-FFF2-40B4-BE49-F238E27FC236}">
                <a16:creationId xmlns:a16="http://schemas.microsoft.com/office/drawing/2014/main" id="{0C60123F-70AE-9DD6-7220-A9FD98B78BF2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E4B13881-404D-1C4A-D3EE-6131A96019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B7232443-79FD-6624-D08C-C68DDB8DC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62C91F2C-AA35-15AA-A88A-CFBBE849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30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8756DBF5-1B78-DC23-436E-3C9BC5A987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F22D6677-C095-8E49-5C5E-43B8C1A5C42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!!Triangle">
              <a:extLst>
                <a:ext uri="{FF2B5EF4-FFF2-40B4-BE49-F238E27FC236}">
                  <a16:creationId xmlns:a16="http://schemas.microsoft.com/office/drawing/2014/main" id="{B92B9A7C-040F-F4DD-E2F8-4D638EC034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ootnote">
            <a:extLst>
              <a:ext uri="{FF2B5EF4-FFF2-40B4-BE49-F238E27FC236}">
                <a16:creationId xmlns:a16="http://schemas.microsoft.com/office/drawing/2014/main" id="{AF0E8BB8-1F2E-A8B8-6825-8DB2FA7FB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3E1AA7-307E-740A-4F74-4617676E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BF7B85D1-0BD4-F1A1-CAC2-DCEEBAC0D6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75226A9E-19EF-2079-7C9C-2EE12F02B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248FFB2-FAE7-EE30-3B3B-3381250F90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!!Header underline">
            <a:extLst>
              <a:ext uri="{FF2B5EF4-FFF2-40B4-BE49-F238E27FC236}">
                <a16:creationId xmlns:a16="http://schemas.microsoft.com/office/drawing/2014/main" id="{DD94514E-58E0-486C-F16A-0D72774A4CD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!!Header separator">
            <a:extLst>
              <a:ext uri="{FF2B5EF4-FFF2-40B4-BE49-F238E27FC236}">
                <a16:creationId xmlns:a16="http://schemas.microsoft.com/office/drawing/2014/main" id="{0C60123F-70AE-9DD6-7220-A9FD98B78BF2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!!HHC Logo">
            <a:extLst>
              <a:ext uri="{FF2B5EF4-FFF2-40B4-BE49-F238E27FC236}">
                <a16:creationId xmlns:a16="http://schemas.microsoft.com/office/drawing/2014/main" id="{0630F8ED-8709-F8D6-8127-38AF81766F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54C08812-2F29-1E99-E229-CF37BD391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586516EA-E9AF-86B2-AD8F-C94477A3A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73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00E80EE5-7EBF-19D9-0CC4-3CBF133BD2D5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A6A923D0-912D-E463-C760-57AB732143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!!Triangle">
              <a:extLst>
                <a:ext uri="{FF2B5EF4-FFF2-40B4-BE49-F238E27FC236}">
                  <a16:creationId xmlns:a16="http://schemas.microsoft.com/office/drawing/2014/main" id="{C2EFCD52-3069-564F-8F6A-43F6FC5B9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ootnote">
            <a:extLst>
              <a:ext uri="{FF2B5EF4-FFF2-40B4-BE49-F238E27FC236}">
                <a16:creationId xmlns:a16="http://schemas.microsoft.com/office/drawing/2014/main" id="{AF0E8BB8-1F2E-A8B8-6825-8DB2FA7FB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50" y="4769063"/>
            <a:ext cx="8064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4" name="Date Placeholder 1">
            <a:extLst>
              <a:ext uri="{FF2B5EF4-FFF2-40B4-BE49-F238E27FC236}">
                <a16:creationId xmlns:a16="http://schemas.microsoft.com/office/drawing/2014/main" id="{BF7B85D1-0BD4-F1A1-CAC2-DCEEBAC0D6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75226A9E-19EF-2079-7C9C-2EE12F02B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248FFB2-FAE7-EE30-3B3B-3381250F90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!!Header underline">
            <a:extLst>
              <a:ext uri="{FF2B5EF4-FFF2-40B4-BE49-F238E27FC236}">
                <a16:creationId xmlns:a16="http://schemas.microsoft.com/office/drawing/2014/main" id="{DD94514E-58E0-486C-F16A-0D72774A4CD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!!Header separator">
            <a:extLst>
              <a:ext uri="{FF2B5EF4-FFF2-40B4-BE49-F238E27FC236}">
                <a16:creationId xmlns:a16="http://schemas.microsoft.com/office/drawing/2014/main" id="{0C60123F-70AE-9DD6-7220-A9FD98B78BF2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CD1F14B7-8426-2CDB-6243-3664722533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5" name="!!HHC Logo Text">
              <a:extLst>
                <a:ext uri="{FF2B5EF4-FFF2-40B4-BE49-F238E27FC236}">
                  <a16:creationId xmlns:a16="http://schemas.microsoft.com/office/drawing/2014/main" id="{371D0847-411D-8CA0-E6F6-819AFCE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6" name="!!HHC Logo Heart">
              <a:extLst>
                <a:ext uri="{FF2B5EF4-FFF2-40B4-BE49-F238E27FC236}">
                  <a16:creationId xmlns:a16="http://schemas.microsoft.com/office/drawing/2014/main" id="{6BCF5DEC-904A-F69E-1FEE-5AB046942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1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C29B35F1-BC61-5570-0DB8-A33AC16F440C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2A8972CE-C080-8644-A02A-527AF3113E9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A6C928C2-A59F-FB52-722C-3B8D6BFDD9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ootnote">
            <a:extLst>
              <a:ext uri="{FF2B5EF4-FFF2-40B4-BE49-F238E27FC236}">
                <a16:creationId xmlns:a16="http://schemas.microsoft.com/office/drawing/2014/main" id="{AF0E8BB8-1F2E-A8B8-6825-8DB2FA7FB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4" name="Date Placeholder 1">
            <a:extLst>
              <a:ext uri="{FF2B5EF4-FFF2-40B4-BE49-F238E27FC236}">
                <a16:creationId xmlns:a16="http://schemas.microsoft.com/office/drawing/2014/main" id="{BF7B85D1-0BD4-F1A1-CAC2-DCEEBAC0D6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75226A9E-19EF-2079-7C9C-2EE12F02B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248FFB2-FAE7-EE30-3B3B-3381250F90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!!Header underline">
            <a:extLst>
              <a:ext uri="{FF2B5EF4-FFF2-40B4-BE49-F238E27FC236}">
                <a16:creationId xmlns:a16="http://schemas.microsoft.com/office/drawing/2014/main" id="{DD94514E-58E0-486C-F16A-0D72774A4CD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!!Header separator">
            <a:extLst>
              <a:ext uri="{FF2B5EF4-FFF2-40B4-BE49-F238E27FC236}">
                <a16:creationId xmlns:a16="http://schemas.microsoft.com/office/drawing/2014/main" id="{0C60123F-70AE-9DD6-7220-A9FD98B78BF2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9E6EDD1F-63A9-643C-B8F4-AF3FB4A0B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6" name="!!HHC Logo Text">
              <a:extLst>
                <a:ext uri="{FF2B5EF4-FFF2-40B4-BE49-F238E27FC236}">
                  <a16:creationId xmlns:a16="http://schemas.microsoft.com/office/drawing/2014/main" id="{3892793B-36F3-5EE8-5176-1B5ABA68E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995925AA-3BB9-88A3-8228-FCCC360FB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35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F00A5452-3730-29B4-A715-579968FE7711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DA0DFAE9-BFEE-8AE9-7075-9F83FA7765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88B9CD44-E638-4595-6C20-3F8E5CADD2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ootnote">
            <a:extLst>
              <a:ext uri="{FF2B5EF4-FFF2-40B4-BE49-F238E27FC236}">
                <a16:creationId xmlns:a16="http://schemas.microsoft.com/office/drawing/2014/main" id="{AF0E8BB8-1F2E-A8B8-6825-8DB2FA7FB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4" name="Date Placeholder 1">
            <a:extLst>
              <a:ext uri="{FF2B5EF4-FFF2-40B4-BE49-F238E27FC236}">
                <a16:creationId xmlns:a16="http://schemas.microsoft.com/office/drawing/2014/main" id="{BF7B85D1-0BD4-F1A1-CAC2-DCEEBAC0D6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75226A9E-19EF-2079-7C9C-2EE12F02B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248FFB2-FAE7-EE30-3B3B-3381250F90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!!Header underline">
            <a:extLst>
              <a:ext uri="{FF2B5EF4-FFF2-40B4-BE49-F238E27FC236}">
                <a16:creationId xmlns:a16="http://schemas.microsoft.com/office/drawing/2014/main" id="{DD94514E-58E0-486C-F16A-0D72774A4CD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!!Header separator">
            <a:extLst>
              <a:ext uri="{FF2B5EF4-FFF2-40B4-BE49-F238E27FC236}">
                <a16:creationId xmlns:a16="http://schemas.microsoft.com/office/drawing/2014/main" id="{0C60123F-70AE-9DD6-7220-A9FD98B78BF2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571B01E2-75CD-8CD5-7465-630ACB3ED0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6" name="!!HHC Logo Text">
              <a:extLst>
                <a:ext uri="{FF2B5EF4-FFF2-40B4-BE49-F238E27FC236}">
                  <a16:creationId xmlns:a16="http://schemas.microsoft.com/office/drawing/2014/main" id="{5DDA1A08-5A53-8587-DB91-A37ACCD4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FCBE7957-C42B-078D-A4AD-D0F3A20BC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579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!!Triangle Heart">
            <a:extLst>
              <a:ext uri="{FF2B5EF4-FFF2-40B4-BE49-F238E27FC236}">
                <a16:creationId xmlns:a16="http://schemas.microsoft.com/office/drawing/2014/main" id="{34266E1A-A757-8FDF-BFDD-DA691999471F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164000" y="3165088"/>
            <a:ext cx="1980000" cy="1980000"/>
            <a:chOff x="0" y="-2019600"/>
            <a:chExt cx="7163999" cy="7163999"/>
          </a:xfrm>
        </p:grpSpPr>
        <p:sp>
          <p:nvSpPr>
            <p:cNvPr id="6" name="!!HHC Heart">
              <a:extLst>
                <a:ext uri="{FF2B5EF4-FFF2-40B4-BE49-F238E27FC236}">
                  <a16:creationId xmlns:a16="http://schemas.microsoft.com/office/drawing/2014/main" id="{A05E8BDA-2702-DCA0-4558-BCECCE7E94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!!Triangle">
              <a:extLst>
                <a:ext uri="{FF2B5EF4-FFF2-40B4-BE49-F238E27FC236}">
                  <a16:creationId xmlns:a16="http://schemas.microsoft.com/office/drawing/2014/main" id="{995F7005-5184-AA98-7570-1D16BA2458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227FDEAA-5444-7CE8-F57B-A5F41F1C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000" y="251122"/>
            <a:ext cx="10800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E37E8486-A70E-CB25-6370-2D2E75E5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2535714-ACD2-EC8E-68E3-6E151C9734E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388250" y="252000"/>
            <a:ext cx="216000" cy="27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!!Header underline">
            <a:extLst>
              <a:ext uri="{FF2B5EF4-FFF2-40B4-BE49-F238E27FC236}">
                <a16:creationId xmlns:a16="http://schemas.microsoft.com/office/drawing/2014/main" id="{738280D1-8EC1-05A5-4315-8C901CF8931E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Header separator">
            <a:extLst>
              <a:ext uri="{FF2B5EF4-FFF2-40B4-BE49-F238E27FC236}">
                <a16:creationId xmlns:a16="http://schemas.microsoft.com/office/drawing/2014/main" id="{B7D7FFCC-9832-CF95-A70E-C7A95A748E68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546D8F33-53D0-B059-8C12-391B71E6355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5145088"/>
          </a:xfrm>
          <a:custGeom>
            <a:avLst/>
            <a:gdLst>
              <a:gd name="connsiteX0" fmla="*/ 8433248 w 9144000"/>
              <a:gd name="connsiteY0" fmla="*/ 4392887 h 5145088"/>
              <a:gd name="connsiteX1" fmla="*/ 8520414 w 9144000"/>
              <a:gd name="connsiteY1" fmla="*/ 4428138 h 5145088"/>
              <a:gd name="connsiteX2" fmla="*/ 8547153 w 9144000"/>
              <a:gd name="connsiteY2" fmla="*/ 4453906 h 5145088"/>
              <a:gd name="connsiteX3" fmla="*/ 8573872 w 9144000"/>
              <a:gd name="connsiteY3" fmla="*/ 4428138 h 5145088"/>
              <a:gd name="connsiteX4" fmla="*/ 8661077 w 9144000"/>
              <a:gd name="connsiteY4" fmla="*/ 4392887 h 5145088"/>
              <a:gd name="connsiteX5" fmla="*/ 8661058 w 9144000"/>
              <a:gd name="connsiteY5" fmla="*/ 4392906 h 5145088"/>
              <a:gd name="connsiteX6" fmla="*/ 8751766 w 9144000"/>
              <a:gd name="connsiteY6" fmla="*/ 4431662 h 5145088"/>
              <a:gd name="connsiteX7" fmla="*/ 8748262 w 9144000"/>
              <a:gd name="connsiteY7" fmla="*/ 4610147 h 5145088"/>
              <a:gd name="connsiteX8" fmla="*/ 8547134 w 9144000"/>
              <a:gd name="connsiteY8" fmla="*/ 4804266 h 5145088"/>
              <a:gd name="connsiteX9" fmla="*/ 8345968 w 9144000"/>
              <a:gd name="connsiteY9" fmla="*/ 4610108 h 5145088"/>
              <a:gd name="connsiteX10" fmla="*/ 8342540 w 9144000"/>
              <a:gd name="connsiteY10" fmla="*/ 4431643 h 5145088"/>
              <a:gd name="connsiteX11" fmla="*/ 8433248 w 9144000"/>
              <a:gd name="connsiteY11" fmla="*/ 4392887 h 5145088"/>
              <a:gd name="connsiteX12" fmla="*/ 606600 w 9144000"/>
              <a:gd name="connsiteY12" fmla="*/ 293238 h 5145088"/>
              <a:gd name="connsiteX13" fmla="*/ 564588 w 9144000"/>
              <a:gd name="connsiteY13" fmla="*/ 311130 h 5145088"/>
              <a:gd name="connsiteX14" fmla="*/ 566208 w 9144000"/>
              <a:gd name="connsiteY14" fmla="*/ 393534 h 5145088"/>
              <a:gd name="connsiteX15" fmla="*/ 659376 w 9144000"/>
              <a:gd name="connsiteY15" fmla="*/ 483156 h 5145088"/>
              <a:gd name="connsiteX16" fmla="*/ 752562 w 9144000"/>
              <a:gd name="connsiteY16" fmla="*/ 393534 h 5145088"/>
              <a:gd name="connsiteX17" fmla="*/ 754146 w 9144000"/>
              <a:gd name="connsiteY17" fmla="*/ 311148 h 5145088"/>
              <a:gd name="connsiteX18" fmla="*/ 754164 w 9144000"/>
              <a:gd name="connsiteY18" fmla="*/ 311130 h 5145088"/>
              <a:gd name="connsiteX19" fmla="*/ 712134 w 9144000"/>
              <a:gd name="connsiteY19" fmla="*/ 293238 h 5145088"/>
              <a:gd name="connsiteX20" fmla="*/ 671760 w 9144000"/>
              <a:gd name="connsiteY20" fmla="*/ 309510 h 5145088"/>
              <a:gd name="connsiteX21" fmla="*/ 659376 w 9144000"/>
              <a:gd name="connsiteY21" fmla="*/ 321408 h 5145088"/>
              <a:gd name="connsiteX22" fmla="*/ 646992 w 9144000"/>
              <a:gd name="connsiteY22" fmla="*/ 309510 h 5145088"/>
              <a:gd name="connsiteX23" fmla="*/ 606600 w 9144000"/>
              <a:gd name="connsiteY23" fmla="*/ 293238 h 5145088"/>
              <a:gd name="connsiteX24" fmla="*/ 0 w 9144000"/>
              <a:gd name="connsiteY24" fmla="*/ 0 h 5145088"/>
              <a:gd name="connsiteX25" fmla="*/ 9144000 w 9144000"/>
              <a:gd name="connsiteY25" fmla="*/ 0 h 5145088"/>
              <a:gd name="connsiteX26" fmla="*/ 9144000 w 9144000"/>
              <a:gd name="connsiteY26" fmla="*/ 3165088 h 5145088"/>
              <a:gd name="connsiteX27" fmla="*/ 7164000 w 9144000"/>
              <a:gd name="connsiteY27" fmla="*/ 5145088 h 5145088"/>
              <a:gd name="connsiteX28" fmla="*/ 0 w 9144000"/>
              <a:gd name="connsiteY28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4000" h="5145088">
                <a:moveTo>
                  <a:pt x="8433248" y="4392887"/>
                </a:moveTo>
                <a:cubicBezTo>
                  <a:pt x="8465909" y="4392887"/>
                  <a:pt x="8496875" y="4405399"/>
                  <a:pt x="8520414" y="4428138"/>
                </a:cubicBezTo>
                <a:lnTo>
                  <a:pt x="8547153" y="4453906"/>
                </a:lnTo>
                <a:lnTo>
                  <a:pt x="8573872" y="4428138"/>
                </a:lnTo>
                <a:cubicBezTo>
                  <a:pt x="8597411" y="4405419"/>
                  <a:pt x="8628377" y="4392887"/>
                  <a:pt x="8661077" y="4392887"/>
                </a:cubicBezTo>
                <a:lnTo>
                  <a:pt x="8661058" y="4392906"/>
                </a:lnTo>
                <a:cubicBezTo>
                  <a:pt x="8695585" y="4392906"/>
                  <a:pt x="8727827" y="4406675"/>
                  <a:pt x="8751766" y="4431662"/>
                </a:cubicBezTo>
                <a:cubicBezTo>
                  <a:pt x="8799815" y="4481806"/>
                  <a:pt x="8798254" y="4561869"/>
                  <a:pt x="8748262" y="4610147"/>
                </a:cubicBezTo>
                <a:lnTo>
                  <a:pt x="8547134" y="4804266"/>
                </a:lnTo>
                <a:lnTo>
                  <a:pt x="8345968" y="4610108"/>
                </a:lnTo>
                <a:cubicBezTo>
                  <a:pt x="8296014" y="4561888"/>
                  <a:pt x="8294490" y="4481787"/>
                  <a:pt x="8342540" y="4431643"/>
                </a:cubicBezTo>
                <a:cubicBezTo>
                  <a:pt x="8366497" y="4406656"/>
                  <a:pt x="8398682" y="4392887"/>
                  <a:pt x="8433248" y="4392887"/>
                </a:cubicBezTo>
                <a:close/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2" y="393534"/>
                </a:lnTo>
                <a:cubicBezTo>
                  <a:pt x="775710" y="371268"/>
                  <a:pt x="776412" y="334296"/>
                  <a:pt x="754146" y="311148"/>
                </a:cubicBezTo>
                <a:lnTo>
                  <a:pt x="754164" y="311130"/>
                </a:lnTo>
                <a:cubicBezTo>
                  <a:pt x="743076" y="299592"/>
                  <a:pt x="728154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165088"/>
                </a:lnTo>
                <a:lnTo>
                  <a:pt x="7164000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C288AFB4-8C35-C9B8-DBE6-08192BAC28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0"/>
            <a:ext cx="9143994" cy="1037234"/>
          </a:xfrm>
          <a:custGeom>
            <a:avLst/>
            <a:gdLst>
              <a:gd name="connsiteX0" fmla="*/ 606594 w 9143994"/>
              <a:gd name="connsiteY0" fmla="*/ 291600 h 1037234"/>
              <a:gd name="connsiteX1" fmla="*/ 564582 w 9143994"/>
              <a:gd name="connsiteY1" fmla="*/ 309492 h 1037234"/>
              <a:gd name="connsiteX2" fmla="*/ 566202 w 9143994"/>
              <a:gd name="connsiteY2" fmla="*/ 391896 h 1037234"/>
              <a:gd name="connsiteX3" fmla="*/ 659370 w 9143994"/>
              <a:gd name="connsiteY3" fmla="*/ 481518 h 1037234"/>
              <a:gd name="connsiteX4" fmla="*/ 752555 w 9143994"/>
              <a:gd name="connsiteY4" fmla="*/ 391896 h 1037234"/>
              <a:gd name="connsiteX5" fmla="*/ 754139 w 9143994"/>
              <a:gd name="connsiteY5" fmla="*/ 309510 h 1037234"/>
              <a:gd name="connsiteX6" fmla="*/ 754157 w 9143994"/>
              <a:gd name="connsiteY6" fmla="*/ 309492 h 1037234"/>
              <a:gd name="connsiteX7" fmla="*/ 712128 w 9143994"/>
              <a:gd name="connsiteY7" fmla="*/ 291600 h 1037234"/>
              <a:gd name="connsiteX8" fmla="*/ 671754 w 9143994"/>
              <a:gd name="connsiteY8" fmla="*/ 307872 h 1037234"/>
              <a:gd name="connsiteX9" fmla="*/ 659370 w 9143994"/>
              <a:gd name="connsiteY9" fmla="*/ 319770 h 1037234"/>
              <a:gd name="connsiteX10" fmla="*/ 646986 w 9143994"/>
              <a:gd name="connsiteY10" fmla="*/ 307872 h 1037234"/>
              <a:gd name="connsiteX11" fmla="*/ 606594 w 9143994"/>
              <a:gd name="connsiteY11" fmla="*/ 291600 h 1037234"/>
              <a:gd name="connsiteX12" fmla="*/ 0 w 9143994"/>
              <a:gd name="connsiteY12" fmla="*/ 0 h 1037234"/>
              <a:gd name="connsiteX13" fmla="*/ 9143994 w 9143994"/>
              <a:gd name="connsiteY13" fmla="*/ 0 h 1037234"/>
              <a:gd name="connsiteX14" fmla="*/ 9143994 w 9143994"/>
              <a:gd name="connsiteY14" fmla="*/ 1037234 h 1037234"/>
              <a:gd name="connsiteX15" fmla="*/ 0 w 9143994"/>
              <a:gd name="connsiteY15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3994" h="1037234">
                <a:moveTo>
                  <a:pt x="606594" y="291600"/>
                </a:moveTo>
                <a:cubicBezTo>
                  <a:pt x="590592" y="291600"/>
                  <a:pt x="575670" y="297954"/>
                  <a:pt x="564582" y="309492"/>
                </a:cubicBezTo>
                <a:cubicBezTo>
                  <a:pt x="542316" y="332640"/>
                  <a:pt x="543054" y="369612"/>
                  <a:pt x="566202" y="391896"/>
                </a:cubicBezTo>
                <a:lnTo>
                  <a:pt x="659370" y="481518"/>
                </a:lnTo>
                <a:lnTo>
                  <a:pt x="752555" y="391896"/>
                </a:lnTo>
                <a:cubicBezTo>
                  <a:pt x="775703" y="369630"/>
                  <a:pt x="776405" y="332658"/>
                  <a:pt x="754139" y="309510"/>
                </a:cubicBezTo>
                <a:lnTo>
                  <a:pt x="754157" y="309492"/>
                </a:lnTo>
                <a:cubicBezTo>
                  <a:pt x="743069" y="297954"/>
                  <a:pt x="728147" y="291600"/>
                  <a:pt x="712128" y="291600"/>
                </a:cubicBezTo>
                <a:cubicBezTo>
                  <a:pt x="696990" y="291600"/>
                  <a:pt x="682662" y="297378"/>
                  <a:pt x="671754" y="307872"/>
                </a:cubicBezTo>
                <a:lnTo>
                  <a:pt x="659370" y="319770"/>
                </a:lnTo>
                <a:lnTo>
                  <a:pt x="646986" y="307872"/>
                </a:lnTo>
                <a:cubicBezTo>
                  <a:pt x="636078" y="297378"/>
                  <a:pt x="621732" y="291600"/>
                  <a:pt x="606594" y="291600"/>
                </a:cubicBez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1037234"/>
                </a:lnTo>
                <a:lnTo>
                  <a:pt x="0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6480000" tIns="331200" rIns="18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21" name="Footnote">
            <a:extLst>
              <a:ext uri="{FF2B5EF4-FFF2-40B4-BE49-F238E27FC236}">
                <a16:creationId xmlns:a16="http://schemas.microsoft.com/office/drawing/2014/main" id="{0A2B5F7D-54BD-C964-674C-7864398CDD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4108288"/>
            <a:ext cx="8200800" cy="1036800"/>
          </a:xfrm>
          <a:custGeom>
            <a:avLst/>
            <a:gdLst>
              <a:gd name="connsiteX0" fmla="*/ 0 w 8200800"/>
              <a:gd name="connsiteY0" fmla="*/ 0 h 1036800"/>
              <a:gd name="connsiteX1" fmla="*/ 8200800 w 8200800"/>
              <a:gd name="connsiteY1" fmla="*/ 0 h 1036800"/>
              <a:gd name="connsiteX2" fmla="*/ 7164000 w 8200800"/>
              <a:gd name="connsiteY2" fmla="*/ 1036800 h 1036800"/>
              <a:gd name="connsiteX3" fmla="*/ 0 w 8200800"/>
              <a:gd name="connsiteY3" fmla="*/ 1036800 h 1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800" h="1036800">
                <a:moveTo>
                  <a:pt x="0" y="0"/>
                </a:moveTo>
                <a:lnTo>
                  <a:pt x="8200800" y="0"/>
                </a:lnTo>
                <a:lnTo>
                  <a:pt x="7164000" y="1036800"/>
                </a:lnTo>
                <a:lnTo>
                  <a:pt x="0" y="103680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</p:spPr>
        <p:txBody>
          <a:bodyPr wrap="square" lIns="1692000" rIns="748800" bIns="1800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 Click to add footnote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E272D26-9A66-4433-35B2-DDE22A43B3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9750" y="863600"/>
            <a:ext cx="3887788" cy="3305175"/>
          </a:xfrm>
          <a:effectLst/>
        </p:spPr>
        <p:txBody>
          <a:bodyPr anchor="ctr"/>
          <a:lstStyle>
            <a:lvl1pPr marL="0" indent="0">
              <a:lnSpc>
                <a:spcPct val="75000"/>
              </a:lnSpc>
              <a:buNone/>
              <a:defRPr sz="54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  <a:latin typeface="+mj-lt"/>
              </a:defRPr>
            </a:lvl1pPr>
            <a:lvl2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72C80189-6024-517F-2641-B79282B8A7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B7225BCF-5AE0-9E44-9523-59689DACD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EF8DB0D8-96FC-A9CE-8039-CD3965282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846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!!Triangle Heart">
            <a:extLst>
              <a:ext uri="{FF2B5EF4-FFF2-40B4-BE49-F238E27FC236}">
                <a16:creationId xmlns:a16="http://schemas.microsoft.com/office/drawing/2014/main" id="{F1C70B64-844B-39D7-4EEF-B8F0314609E4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164000" y="3165088"/>
            <a:ext cx="1980000" cy="1980000"/>
            <a:chOff x="0" y="-2019600"/>
            <a:chExt cx="7163999" cy="7163999"/>
          </a:xfrm>
        </p:grpSpPr>
        <p:sp>
          <p:nvSpPr>
            <p:cNvPr id="16" name="!!HHC Heart">
              <a:extLst>
                <a:ext uri="{FF2B5EF4-FFF2-40B4-BE49-F238E27FC236}">
                  <a16:creationId xmlns:a16="http://schemas.microsoft.com/office/drawing/2014/main" id="{115B1718-F6A4-9DC4-5E9D-59890FEE05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!!Triangle">
              <a:extLst>
                <a:ext uri="{FF2B5EF4-FFF2-40B4-BE49-F238E27FC236}">
                  <a16:creationId xmlns:a16="http://schemas.microsoft.com/office/drawing/2014/main" id="{3409EFD0-ED48-855F-4D83-9B07B1CC5B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C3D007A1-2F76-7590-1A09-A7C4CA56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000" y="251122"/>
            <a:ext cx="10800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ADF11FF-C4C8-D628-D6FF-57003304A71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schemeClr val="tx1"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FD12D2-E1B0-9362-58B8-AF1677A4B55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388250" y="252000"/>
            <a:ext cx="216000" cy="27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!!Header underline">
            <a:extLst>
              <a:ext uri="{FF2B5EF4-FFF2-40B4-BE49-F238E27FC236}">
                <a16:creationId xmlns:a16="http://schemas.microsoft.com/office/drawing/2014/main" id="{F66F0CE2-530A-5744-0745-0A517D546D37}"/>
              </a:ext>
            </a:extLst>
          </p:cNvPr>
          <p:cNvSpPr/>
          <p:nvPr userDrawn="1"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!!Header separator">
            <a:extLst>
              <a:ext uri="{FF2B5EF4-FFF2-40B4-BE49-F238E27FC236}">
                <a16:creationId xmlns:a16="http://schemas.microsoft.com/office/drawing/2014/main" id="{26C4D9BA-7F12-BFAE-326E-E2CE8460965F}"/>
              </a:ext>
            </a:extLst>
          </p:cNvPr>
          <p:cNvSpPr/>
          <p:nvPr userDrawn="1"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mage">
            <a:extLst>
              <a:ext uri="{FF2B5EF4-FFF2-40B4-BE49-F238E27FC236}">
                <a16:creationId xmlns:a16="http://schemas.microsoft.com/office/drawing/2014/main" id="{723A6DBF-CD73-916C-9C10-61229720547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5145088"/>
          </a:xfrm>
          <a:custGeom>
            <a:avLst/>
            <a:gdLst>
              <a:gd name="connsiteX0" fmla="*/ 8433248 w 9144000"/>
              <a:gd name="connsiteY0" fmla="*/ 4392887 h 5145088"/>
              <a:gd name="connsiteX1" fmla="*/ 8520414 w 9144000"/>
              <a:gd name="connsiteY1" fmla="*/ 4428138 h 5145088"/>
              <a:gd name="connsiteX2" fmla="*/ 8547153 w 9144000"/>
              <a:gd name="connsiteY2" fmla="*/ 4453906 h 5145088"/>
              <a:gd name="connsiteX3" fmla="*/ 8573872 w 9144000"/>
              <a:gd name="connsiteY3" fmla="*/ 4428138 h 5145088"/>
              <a:gd name="connsiteX4" fmla="*/ 8661077 w 9144000"/>
              <a:gd name="connsiteY4" fmla="*/ 4392887 h 5145088"/>
              <a:gd name="connsiteX5" fmla="*/ 8661058 w 9144000"/>
              <a:gd name="connsiteY5" fmla="*/ 4392906 h 5145088"/>
              <a:gd name="connsiteX6" fmla="*/ 8751766 w 9144000"/>
              <a:gd name="connsiteY6" fmla="*/ 4431662 h 5145088"/>
              <a:gd name="connsiteX7" fmla="*/ 8748262 w 9144000"/>
              <a:gd name="connsiteY7" fmla="*/ 4610147 h 5145088"/>
              <a:gd name="connsiteX8" fmla="*/ 8547134 w 9144000"/>
              <a:gd name="connsiteY8" fmla="*/ 4804266 h 5145088"/>
              <a:gd name="connsiteX9" fmla="*/ 8345968 w 9144000"/>
              <a:gd name="connsiteY9" fmla="*/ 4610108 h 5145088"/>
              <a:gd name="connsiteX10" fmla="*/ 8342540 w 9144000"/>
              <a:gd name="connsiteY10" fmla="*/ 4431643 h 5145088"/>
              <a:gd name="connsiteX11" fmla="*/ 8433248 w 9144000"/>
              <a:gd name="connsiteY11" fmla="*/ 4392887 h 5145088"/>
              <a:gd name="connsiteX12" fmla="*/ 606600 w 9144000"/>
              <a:gd name="connsiteY12" fmla="*/ 293238 h 5145088"/>
              <a:gd name="connsiteX13" fmla="*/ 564588 w 9144000"/>
              <a:gd name="connsiteY13" fmla="*/ 311130 h 5145088"/>
              <a:gd name="connsiteX14" fmla="*/ 566208 w 9144000"/>
              <a:gd name="connsiteY14" fmla="*/ 393534 h 5145088"/>
              <a:gd name="connsiteX15" fmla="*/ 659376 w 9144000"/>
              <a:gd name="connsiteY15" fmla="*/ 483156 h 5145088"/>
              <a:gd name="connsiteX16" fmla="*/ 752562 w 9144000"/>
              <a:gd name="connsiteY16" fmla="*/ 393534 h 5145088"/>
              <a:gd name="connsiteX17" fmla="*/ 754146 w 9144000"/>
              <a:gd name="connsiteY17" fmla="*/ 311148 h 5145088"/>
              <a:gd name="connsiteX18" fmla="*/ 754164 w 9144000"/>
              <a:gd name="connsiteY18" fmla="*/ 311130 h 5145088"/>
              <a:gd name="connsiteX19" fmla="*/ 712134 w 9144000"/>
              <a:gd name="connsiteY19" fmla="*/ 293238 h 5145088"/>
              <a:gd name="connsiteX20" fmla="*/ 671760 w 9144000"/>
              <a:gd name="connsiteY20" fmla="*/ 309510 h 5145088"/>
              <a:gd name="connsiteX21" fmla="*/ 659376 w 9144000"/>
              <a:gd name="connsiteY21" fmla="*/ 321408 h 5145088"/>
              <a:gd name="connsiteX22" fmla="*/ 646992 w 9144000"/>
              <a:gd name="connsiteY22" fmla="*/ 309510 h 5145088"/>
              <a:gd name="connsiteX23" fmla="*/ 606600 w 9144000"/>
              <a:gd name="connsiteY23" fmla="*/ 293238 h 5145088"/>
              <a:gd name="connsiteX24" fmla="*/ 0 w 9144000"/>
              <a:gd name="connsiteY24" fmla="*/ 0 h 5145088"/>
              <a:gd name="connsiteX25" fmla="*/ 9144000 w 9144000"/>
              <a:gd name="connsiteY25" fmla="*/ 0 h 5145088"/>
              <a:gd name="connsiteX26" fmla="*/ 9144000 w 9144000"/>
              <a:gd name="connsiteY26" fmla="*/ 3165088 h 5145088"/>
              <a:gd name="connsiteX27" fmla="*/ 7164000 w 9144000"/>
              <a:gd name="connsiteY27" fmla="*/ 5145088 h 5145088"/>
              <a:gd name="connsiteX28" fmla="*/ 0 w 9144000"/>
              <a:gd name="connsiteY28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44000" h="5145088">
                <a:moveTo>
                  <a:pt x="8433248" y="4392887"/>
                </a:moveTo>
                <a:cubicBezTo>
                  <a:pt x="8465909" y="4392887"/>
                  <a:pt x="8496875" y="4405399"/>
                  <a:pt x="8520414" y="4428138"/>
                </a:cubicBezTo>
                <a:lnTo>
                  <a:pt x="8547153" y="4453906"/>
                </a:lnTo>
                <a:lnTo>
                  <a:pt x="8573872" y="4428138"/>
                </a:lnTo>
                <a:cubicBezTo>
                  <a:pt x="8597411" y="4405419"/>
                  <a:pt x="8628377" y="4392887"/>
                  <a:pt x="8661077" y="4392887"/>
                </a:cubicBezTo>
                <a:lnTo>
                  <a:pt x="8661058" y="4392906"/>
                </a:lnTo>
                <a:cubicBezTo>
                  <a:pt x="8695585" y="4392906"/>
                  <a:pt x="8727827" y="4406675"/>
                  <a:pt x="8751766" y="4431662"/>
                </a:cubicBezTo>
                <a:cubicBezTo>
                  <a:pt x="8799815" y="4481806"/>
                  <a:pt x="8798254" y="4561869"/>
                  <a:pt x="8748262" y="4610147"/>
                </a:cubicBezTo>
                <a:lnTo>
                  <a:pt x="8547134" y="4804266"/>
                </a:lnTo>
                <a:lnTo>
                  <a:pt x="8345968" y="4610108"/>
                </a:lnTo>
                <a:cubicBezTo>
                  <a:pt x="8296014" y="4561888"/>
                  <a:pt x="8294490" y="4481787"/>
                  <a:pt x="8342540" y="4431643"/>
                </a:cubicBezTo>
                <a:cubicBezTo>
                  <a:pt x="8366497" y="4406656"/>
                  <a:pt x="8398682" y="4392887"/>
                  <a:pt x="8433248" y="4392887"/>
                </a:cubicBezTo>
                <a:close/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2" y="393534"/>
                </a:lnTo>
                <a:cubicBezTo>
                  <a:pt x="775710" y="371268"/>
                  <a:pt x="776412" y="334296"/>
                  <a:pt x="754146" y="311148"/>
                </a:cubicBezTo>
                <a:lnTo>
                  <a:pt x="754164" y="311130"/>
                </a:lnTo>
                <a:cubicBezTo>
                  <a:pt x="743076" y="299592"/>
                  <a:pt x="728154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165088"/>
                </a:lnTo>
                <a:lnTo>
                  <a:pt x="7164000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Caption">
            <a:extLst>
              <a:ext uri="{FF2B5EF4-FFF2-40B4-BE49-F238E27FC236}">
                <a16:creationId xmlns:a16="http://schemas.microsoft.com/office/drawing/2014/main" id="{426E19D6-C4DB-C93C-FEEB-FD1E7DF33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0"/>
            <a:ext cx="9143994" cy="1037234"/>
          </a:xfrm>
          <a:custGeom>
            <a:avLst/>
            <a:gdLst>
              <a:gd name="connsiteX0" fmla="*/ 606594 w 9143994"/>
              <a:gd name="connsiteY0" fmla="*/ 291600 h 1037234"/>
              <a:gd name="connsiteX1" fmla="*/ 564582 w 9143994"/>
              <a:gd name="connsiteY1" fmla="*/ 309492 h 1037234"/>
              <a:gd name="connsiteX2" fmla="*/ 566202 w 9143994"/>
              <a:gd name="connsiteY2" fmla="*/ 391896 h 1037234"/>
              <a:gd name="connsiteX3" fmla="*/ 659370 w 9143994"/>
              <a:gd name="connsiteY3" fmla="*/ 481518 h 1037234"/>
              <a:gd name="connsiteX4" fmla="*/ 752555 w 9143994"/>
              <a:gd name="connsiteY4" fmla="*/ 391896 h 1037234"/>
              <a:gd name="connsiteX5" fmla="*/ 754139 w 9143994"/>
              <a:gd name="connsiteY5" fmla="*/ 309510 h 1037234"/>
              <a:gd name="connsiteX6" fmla="*/ 754157 w 9143994"/>
              <a:gd name="connsiteY6" fmla="*/ 309492 h 1037234"/>
              <a:gd name="connsiteX7" fmla="*/ 712128 w 9143994"/>
              <a:gd name="connsiteY7" fmla="*/ 291600 h 1037234"/>
              <a:gd name="connsiteX8" fmla="*/ 671754 w 9143994"/>
              <a:gd name="connsiteY8" fmla="*/ 307872 h 1037234"/>
              <a:gd name="connsiteX9" fmla="*/ 659370 w 9143994"/>
              <a:gd name="connsiteY9" fmla="*/ 319770 h 1037234"/>
              <a:gd name="connsiteX10" fmla="*/ 646986 w 9143994"/>
              <a:gd name="connsiteY10" fmla="*/ 307872 h 1037234"/>
              <a:gd name="connsiteX11" fmla="*/ 606594 w 9143994"/>
              <a:gd name="connsiteY11" fmla="*/ 291600 h 1037234"/>
              <a:gd name="connsiteX12" fmla="*/ 0 w 9143994"/>
              <a:gd name="connsiteY12" fmla="*/ 0 h 1037234"/>
              <a:gd name="connsiteX13" fmla="*/ 9143994 w 9143994"/>
              <a:gd name="connsiteY13" fmla="*/ 0 h 1037234"/>
              <a:gd name="connsiteX14" fmla="*/ 9143994 w 9143994"/>
              <a:gd name="connsiteY14" fmla="*/ 1037234 h 1037234"/>
              <a:gd name="connsiteX15" fmla="*/ 0 w 9143994"/>
              <a:gd name="connsiteY15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3994" h="1037234">
                <a:moveTo>
                  <a:pt x="606594" y="291600"/>
                </a:moveTo>
                <a:cubicBezTo>
                  <a:pt x="590592" y="291600"/>
                  <a:pt x="575670" y="297954"/>
                  <a:pt x="564582" y="309492"/>
                </a:cubicBezTo>
                <a:cubicBezTo>
                  <a:pt x="542316" y="332640"/>
                  <a:pt x="543054" y="369612"/>
                  <a:pt x="566202" y="391896"/>
                </a:cubicBezTo>
                <a:lnTo>
                  <a:pt x="659370" y="481518"/>
                </a:lnTo>
                <a:lnTo>
                  <a:pt x="752555" y="391896"/>
                </a:lnTo>
                <a:cubicBezTo>
                  <a:pt x="775703" y="369630"/>
                  <a:pt x="776405" y="332658"/>
                  <a:pt x="754139" y="309510"/>
                </a:cubicBezTo>
                <a:lnTo>
                  <a:pt x="754157" y="309492"/>
                </a:lnTo>
                <a:cubicBezTo>
                  <a:pt x="743069" y="297954"/>
                  <a:pt x="728147" y="291600"/>
                  <a:pt x="712128" y="291600"/>
                </a:cubicBezTo>
                <a:cubicBezTo>
                  <a:pt x="696990" y="291600"/>
                  <a:pt x="682662" y="297378"/>
                  <a:pt x="671754" y="307872"/>
                </a:cubicBezTo>
                <a:lnTo>
                  <a:pt x="659370" y="319770"/>
                </a:lnTo>
                <a:lnTo>
                  <a:pt x="646986" y="307872"/>
                </a:lnTo>
                <a:cubicBezTo>
                  <a:pt x="636078" y="297378"/>
                  <a:pt x="621732" y="291600"/>
                  <a:pt x="606594" y="291600"/>
                </a:cubicBez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1037234"/>
                </a:lnTo>
                <a:lnTo>
                  <a:pt x="0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6480000" tIns="331200" rIns="18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13" name="Footnote">
            <a:extLst>
              <a:ext uri="{FF2B5EF4-FFF2-40B4-BE49-F238E27FC236}">
                <a16:creationId xmlns:a16="http://schemas.microsoft.com/office/drawing/2014/main" id="{7A3F8570-7305-0F23-75E7-95267E50C7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4108288"/>
            <a:ext cx="8200800" cy="1036800"/>
          </a:xfrm>
          <a:custGeom>
            <a:avLst/>
            <a:gdLst>
              <a:gd name="connsiteX0" fmla="*/ 0 w 8200800"/>
              <a:gd name="connsiteY0" fmla="*/ 0 h 1036800"/>
              <a:gd name="connsiteX1" fmla="*/ 8200800 w 8200800"/>
              <a:gd name="connsiteY1" fmla="*/ 0 h 1036800"/>
              <a:gd name="connsiteX2" fmla="*/ 7164000 w 8200800"/>
              <a:gd name="connsiteY2" fmla="*/ 1036800 h 1036800"/>
              <a:gd name="connsiteX3" fmla="*/ 0 w 8200800"/>
              <a:gd name="connsiteY3" fmla="*/ 1036800 h 1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800" h="1036800">
                <a:moveTo>
                  <a:pt x="0" y="0"/>
                </a:moveTo>
                <a:lnTo>
                  <a:pt x="8200800" y="0"/>
                </a:lnTo>
                <a:lnTo>
                  <a:pt x="7164000" y="1036800"/>
                </a:lnTo>
                <a:lnTo>
                  <a:pt x="0" y="103680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</p:spPr>
        <p:txBody>
          <a:bodyPr wrap="square" lIns="1692000" rIns="748800" bIns="1800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 Click to add footnote</a:t>
            </a:r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4372C51-F580-8F41-4482-258509330A2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9750" y="863600"/>
            <a:ext cx="3887788" cy="3305175"/>
          </a:xfrm>
          <a:effectLst/>
        </p:spPr>
        <p:txBody>
          <a:bodyPr anchor="ctr"/>
          <a:lstStyle>
            <a:lvl1pPr marL="0" indent="0">
              <a:lnSpc>
                <a:spcPct val="75000"/>
              </a:lnSpc>
              <a:buNone/>
              <a:defRPr sz="5400"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</a:defRPr>
            </a:lvl1pPr>
            <a:lvl2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2pPr>
            <a:lvl3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3pPr>
            <a:lvl4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4pPr>
            <a:lvl5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1CD8D0E1-8C9B-E134-9EAC-478195E84F4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CA84097F-14E5-D746-A109-58D3E1CA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0F068E9A-CB6F-5CB1-1D9B-D8C0D6E95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297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!!Triangle Heart">
            <a:extLst>
              <a:ext uri="{FF2B5EF4-FFF2-40B4-BE49-F238E27FC236}">
                <a16:creationId xmlns:a16="http://schemas.microsoft.com/office/drawing/2014/main" id="{71FF28E7-E153-378E-6C32-0A77132FB2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165088"/>
            <a:ext cx="1980000" cy="1980000"/>
            <a:chOff x="0" y="-2019600"/>
            <a:chExt cx="7163999" cy="7163999"/>
          </a:xfrm>
        </p:grpSpPr>
        <p:sp>
          <p:nvSpPr>
            <p:cNvPr id="28" name="!!HHC Heart">
              <a:extLst>
                <a:ext uri="{FF2B5EF4-FFF2-40B4-BE49-F238E27FC236}">
                  <a16:creationId xmlns:a16="http://schemas.microsoft.com/office/drawing/2014/main" id="{8D31F377-1B36-2FBA-EB09-B9ACB10862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!!Triangle">
              <a:extLst>
                <a:ext uri="{FF2B5EF4-FFF2-40B4-BE49-F238E27FC236}">
                  <a16:creationId xmlns:a16="http://schemas.microsoft.com/office/drawing/2014/main" id="{1EAEB173-1DA9-E46B-7A85-FE98636856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3BE62A46-980C-9E16-84B8-FB724887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000" y="251122"/>
            <a:ext cx="10800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E37E8486-A70E-CB25-6370-2D2E75E5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98F69D-5AEC-72B4-E55D-895329BD33F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388250" y="252000"/>
            <a:ext cx="216000" cy="27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!!Header underline">
            <a:extLst>
              <a:ext uri="{FF2B5EF4-FFF2-40B4-BE49-F238E27FC236}">
                <a16:creationId xmlns:a16="http://schemas.microsoft.com/office/drawing/2014/main" id="{738280D1-8EC1-05A5-4315-8C901CF8931E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Header separator">
            <a:extLst>
              <a:ext uri="{FF2B5EF4-FFF2-40B4-BE49-F238E27FC236}">
                <a16:creationId xmlns:a16="http://schemas.microsoft.com/office/drawing/2014/main" id="{B7D7FFCC-9832-CF95-A70E-C7A95A748E68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mage">
            <a:extLst>
              <a:ext uri="{FF2B5EF4-FFF2-40B4-BE49-F238E27FC236}">
                <a16:creationId xmlns:a16="http://schemas.microsoft.com/office/drawing/2014/main" id="{3B745224-6644-6F6E-F5A1-C9C36A2C448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9144000" cy="5145088"/>
          </a:xfrm>
          <a:custGeom>
            <a:avLst/>
            <a:gdLst>
              <a:gd name="connsiteX0" fmla="*/ 482127 w 9144000"/>
              <a:gd name="connsiteY0" fmla="*/ 4392000 h 5145088"/>
              <a:gd name="connsiteX1" fmla="*/ 569332 w 9144000"/>
              <a:gd name="connsiteY1" fmla="*/ 4427251 h 5145088"/>
              <a:gd name="connsiteX2" fmla="*/ 596051 w 9144000"/>
              <a:gd name="connsiteY2" fmla="*/ 4453019 h 5145088"/>
              <a:gd name="connsiteX3" fmla="*/ 622790 w 9144000"/>
              <a:gd name="connsiteY3" fmla="*/ 4427251 h 5145088"/>
              <a:gd name="connsiteX4" fmla="*/ 709956 w 9144000"/>
              <a:gd name="connsiteY4" fmla="*/ 4392000 h 5145088"/>
              <a:gd name="connsiteX5" fmla="*/ 800665 w 9144000"/>
              <a:gd name="connsiteY5" fmla="*/ 4430756 h 5145088"/>
              <a:gd name="connsiteX6" fmla="*/ 797237 w 9144000"/>
              <a:gd name="connsiteY6" fmla="*/ 4609221 h 5145088"/>
              <a:gd name="connsiteX7" fmla="*/ 596071 w 9144000"/>
              <a:gd name="connsiteY7" fmla="*/ 4803380 h 5145088"/>
              <a:gd name="connsiteX8" fmla="*/ 394942 w 9144000"/>
              <a:gd name="connsiteY8" fmla="*/ 4609260 h 5145088"/>
              <a:gd name="connsiteX9" fmla="*/ 391438 w 9144000"/>
              <a:gd name="connsiteY9" fmla="*/ 4430775 h 5145088"/>
              <a:gd name="connsiteX10" fmla="*/ 482146 w 9144000"/>
              <a:gd name="connsiteY10" fmla="*/ 4392019 h 5145088"/>
              <a:gd name="connsiteX11" fmla="*/ 606600 w 9144000"/>
              <a:gd name="connsiteY11" fmla="*/ 293238 h 5145088"/>
              <a:gd name="connsiteX12" fmla="*/ 564588 w 9144000"/>
              <a:gd name="connsiteY12" fmla="*/ 311130 h 5145088"/>
              <a:gd name="connsiteX13" fmla="*/ 566208 w 9144000"/>
              <a:gd name="connsiteY13" fmla="*/ 393534 h 5145088"/>
              <a:gd name="connsiteX14" fmla="*/ 659376 w 9144000"/>
              <a:gd name="connsiteY14" fmla="*/ 483156 h 5145088"/>
              <a:gd name="connsiteX15" fmla="*/ 752562 w 9144000"/>
              <a:gd name="connsiteY15" fmla="*/ 393534 h 5145088"/>
              <a:gd name="connsiteX16" fmla="*/ 754146 w 9144000"/>
              <a:gd name="connsiteY16" fmla="*/ 311148 h 5145088"/>
              <a:gd name="connsiteX17" fmla="*/ 754164 w 9144000"/>
              <a:gd name="connsiteY17" fmla="*/ 311130 h 5145088"/>
              <a:gd name="connsiteX18" fmla="*/ 712134 w 9144000"/>
              <a:gd name="connsiteY18" fmla="*/ 293238 h 5145088"/>
              <a:gd name="connsiteX19" fmla="*/ 671760 w 9144000"/>
              <a:gd name="connsiteY19" fmla="*/ 309510 h 5145088"/>
              <a:gd name="connsiteX20" fmla="*/ 659376 w 9144000"/>
              <a:gd name="connsiteY20" fmla="*/ 321408 h 5145088"/>
              <a:gd name="connsiteX21" fmla="*/ 646992 w 9144000"/>
              <a:gd name="connsiteY21" fmla="*/ 309510 h 5145088"/>
              <a:gd name="connsiteX22" fmla="*/ 606600 w 9144000"/>
              <a:gd name="connsiteY22" fmla="*/ 293238 h 5145088"/>
              <a:gd name="connsiteX23" fmla="*/ 0 w 9144000"/>
              <a:gd name="connsiteY23" fmla="*/ 0 h 5145088"/>
              <a:gd name="connsiteX24" fmla="*/ 9144000 w 9144000"/>
              <a:gd name="connsiteY24" fmla="*/ 0 h 5145088"/>
              <a:gd name="connsiteX25" fmla="*/ 9144000 w 9144000"/>
              <a:gd name="connsiteY25" fmla="*/ 5145088 h 5145088"/>
              <a:gd name="connsiteX26" fmla="*/ 1980000 w 9144000"/>
              <a:gd name="connsiteY26" fmla="*/ 5145088 h 5145088"/>
              <a:gd name="connsiteX27" fmla="*/ 0 w 9144000"/>
              <a:gd name="connsiteY27" fmla="*/ 316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4000" h="5145088">
                <a:moveTo>
                  <a:pt x="482127" y="4392000"/>
                </a:moveTo>
                <a:cubicBezTo>
                  <a:pt x="514827" y="4392000"/>
                  <a:pt x="545793" y="4404531"/>
                  <a:pt x="569332" y="4427251"/>
                </a:cubicBezTo>
                <a:lnTo>
                  <a:pt x="596051" y="4453019"/>
                </a:lnTo>
                <a:lnTo>
                  <a:pt x="622790" y="4427251"/>
                </a:lnTo>
                <a:cubicBezTo>
                  <a:pt x="646329" y="4404512"/>
                  <a:pt x="677295" y="4392000"/>
                  <a:pt x="709956" y="4392000"/>
                </a:cubicBezTo>
                <a:cubicBezTo>
                  <a:pt x="744522" y="4392000"/>
                  <a:pt x="776707" y="4405769"/>
                  <a:pt x="800665" y="4430756"/>
                </a:cubicBezTo>
                <a:cubicBezTo>
                  <a:pt x="848714" y="4480900"/>
                  <a:pt x="847190" y="4561001"/>
                  <a:pt x="797237" y="4609221"/>
                </a:cubicBezTo>
                <a:lnTo>
                  <a:pt x="596071" y="4803380"/>
                </a:lnTo>
                <a:lnTo>
                  <a:pt x="394942" y="4609260"/>
                </a:lnTo>
                <a:cubicBezTo>
                  <a:pt x="344950" y="4560982"/>
                  <a:pt x="343389" y="4480919"/>
                  <a:pt x="391438" y="4430775"/>
                </a:cubicBezTo>
                <a:cubicBezTo>
                  <a:pt x="415377" y="4405788"/>
                  <a:pt x="447619" y="4392019"/>
                  <a:pt x="482146" y="4392019"/>
                </a:cubicBezTo>
                <a:close/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2" y="393534"/>
                </a:lnTo>
                <a:cubicBezTo>
                  <a:pt x="775710" y="371268"/>
                  <a:pt x="776412" y="334296"/>
                  <a:pt x="754146" y="311148"/>
                </a:cubicBezTo>
                <a:lnTo>
                  <a:pt x="754164" y="311130"/>
                </a:lnTo>
                <a:cubicBezTo>
                  <a:pt x="743076" y="299592"/>
                  <a:pt x="728154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5088"/>
                </a:lnTo>
                <a:lnTo>
                  <a:pt x="1980000" y="5145088"/>
                </a:lnTo>
                <a:lnTo>
                  <a:pt x="0" y="31650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r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Caption">
            <a:extLst>
              <a:ext uri="{FF2B5EF4-FFF2-40B4-BE49-F238E27FC236}">
                <a16:creationId xmlns:a16="http://schemas.microsoft.com/office/drawing/2014/main" id="{8C4E9C1E-F52D-6B5F-950A-1A58A5E8A2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0"/>
            <a:ext cx="9143994" cy="1037234"/>
          </a:xfrm>
          <a:custGeom>
            <a:avLst/>
            <a:gdLst>
              <a:gd name="connsiteX0" fmla="*/ 606594 w 9143994"/>
              <a:gd name="connsiteY0" fmla="*/ 291600 h 1037234"/>
              <a:gd name="connsiteX1" fmla="*/ 564582 w 9143994"/>
              <a:gd name="connsiteY1" fmla="*/ 309492 h 1037234"/>
              <a:gd name="connsiteX2" fmla="*/ 566202 w 9143994"/>
              <a:gd name="connsiteY2" fmla="*/ 391896 h 1037234"/>
              <a:gd name="connsiteX3" fmla="*/ 659370 w 9143994"/>
              <a:gd name="connsiteY3" fmla="*/ 481518 h 1037234"/>
              <a:gd name="connsiteX4" fmla="*/ 752555 w 9143994"/>
              <a:gd name="connsiteY4" fmla="*/ 391896 h 1037234"/>
              <a:gd name="connsiteX5" fmla="*/ 754139 w 9143994"/>
              <a:gd name="connsiteY5" fmla="*/ 309510 h 1037234"/>
              <a:gd name="connsiteX6" fmla="*/ 754157 w 9143994"/>
              <a:gd name="connsiteY6" fmla="*/ 309492 h 1037234"/>
              <a:gd name="connsiteX7" fmla="*/ 712128 w 9143994"/>
              <a:gd name="connsiteY7" fmla="*/ 291600 h 1037234"/>
              <a:gd name="connsiteX8" fmla="*/ 671754 w 9143994"/>
              <a:gd name="connsiteY8" fmla="*/ 307872 h 1037234"/>
              <a:gd name="connsiteX9" fmla="*/ 659370 w 9143994"/>
              <a:gd name="connsiteY9" fmla="*/ 319770 h 1037234"/>
              <a:gd name="connsiteX10" fmla="*/ 646986 w 9143994"/>
              <a:gd name="connsiteY10" fmla="*/ 307872 h 1037234"/>
              <a:gd name="connsiteX11" fmla="*/ 606594 w 9143994"/>
              <a:gd name="connsiteY11" fmla="*/ 291600 h 1037234"/>
              <a:gd name="connsiteX12" fmla="*/ 0 w 9143994"/>
              <a:gd name="connsiteY12" fmla="*/ 0 h 1037234"/>
              <a:gd name="connsiteX13" fmla="*/ 9143994 w 9143994"/>
              <a:gd name="connsiteY13" fmla="*/ 0 h 1037234"/>
              <a:gd name="connsiteX14" fmla="*/ 9143994 w 9143994"/>
              <a:gd name="connsiteY14" fmla="*/ 1037234 h 1037234"/>
              <a:gd name="connsiteX15" fmla="*/ 0 w 9143994"/>
              <a:gd name="connsiteY15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3994" h="1037234">
                <a:moveTo>
                  <a:pt x="606594" y="291600"/>
                </a:moveTo>
                <a:cubicBezTo>
                  <a:pt x="590592" y="291600"/>
                  <a:pt x="575670" y="297954"/>
                  <a:pt x="564582" y="309492"/>
                </a:cubicBezTo>
                <a:cubicBezTo>
                  <a:pt x="542316" y="332640"/>
                  <a:pt x="543054" y="369612"/>
                  <a:pt x="566202" y="391896"/>
                </a:cubicBezTo>
                <a:lnTo>
                  <a:pt x="659370" y="481518"/>
                </a:lnTo>
                <a:lnTo>
                  <a:pt x="752555" y="391896"/>
                </a:lnTo>
                <a:cubicBezTo>
                  <a:pt x="775703" y="369630"/>
                  <a:pt x="776405" y="332658"/>
                  <a:pt x="754139" y="309510"/>
                </a:cubicBezTo>
                <a:lnTo>
                  <a:pt x="754157" y="309492"/>
                </a:lnTo>
                <a:cubicBezTo>
                  <a:pt x="743069" y="297954"/>
                  <a:pt x="728147" y="291600"/>
                  <a:pt x="712128" y="291600"/>
                </a:cubicBezTo>
                <a:cubicBezTo>
                  <a:pt x="696990" y="291600"/>
                  <a:pt x="682662" y="297378"/>
                  <a:pt x="671754" y="307872"/>
                </a:cubicBezTo>
                <a:lnTo>
                  <a:pt x="659370" y="319770"/>
                </a:lnTo>
                <a:lnTo>
                  <a:pt x="646986" y="307872"/>
                </a:lnTo>
                <a:cubicBezTo>
                  <a:pt x="636078" y="297378"/>
                  <a:pt x="621732" y="291600"/>
                  <a:pt x="606594" y="291600"/>
                </a:cubicBez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1037234"/>
                </a:lnTo>
                <a:lnTo>
                  <a:pt x="0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6480000" tIns="331200" rIns="18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15" name="Footnote">
            <a:extLst>
              <a:ext uri="{FF2B5EF4-FFF2-40B4-BE49-F238E27FC236}">
                <a16:creationId xmlns:a16="http://schemas.microsoft.com/office/drawing/2014/main" id="{BB8082DE-1898-F5F3-AAEB-551704AC7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3200" y="4108288"/>
            <a:ext cx="8200800" cy="1036800"/>
          </a:xfrm>
          <a:custGeom>
            <a:avLst/>
            <a:gdLst>
              <a:gd name="connsiteX0" fmla="*/ 0 w 8200800"/>
              <a:gd name="connsiteY0" fmla="*/ 0 h 1036800"/>
              <a:gd name="connsiteX1" fmla="*/ 8200800 w 8200800"/>
              <a:gd name="connsiteY1" fmla="*/ 0 h 1036800"/>
              <a:gd name="connsiteX2" fmla="*/ 8200800 w 8200800"/>
              <a:gd name="connsiteY2" fmla="*/ 1036800 h 1036800"/>
              <a:gd name="connsiteX3" fmla="*/ 1036800 w 8200800"/>
              <a:gd name="connsiteY3" fmla="*/ 1036800 h 1036800"/>
              <a:gd name="connsiteX4" fmla="*/ 0 w 8200800"/>
              <a:gd name="connsiteY4" fmla="*/ 0 h 1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800" h="1036800">
                <a:moveTo>
                  <a:pt x="0" y="0"/>
                </a:moveTo>
                <a:lnTo>
                  <a:pt x="8200800" y="0"/>
                </a:lnTo>
                <a:lnTo>
                  <a:pt x="8200800" y="1036800"/>
                </a:lnTo>
                <a:lnTo>
                  <a:pt x="1036800" y="1036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</p:spPr>
        <p:txBody>
          <a:bodyPr wrap="square" lIns="748800" rIns="1692000" bIns="1800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 Click to add footnote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E272D26-9A66-4433-35B2-DDE22A43B3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716462" y="863600"/>
            <a:ext cx="3887788" cy="3305175"/>
          </a:xfrm>
          <a:effectLst/>
        </p:spPr>
        <p:txBody>
          <a:bodyPr anchor="ctr"/>
          <a:lstStyle>
            <a:lvl1pPr marL="0" indent="0">
              <a:lnSpc>
                <a:spcPct val="75000"/>
              </a:lnSpc>
              <a:buNone/>
              <a:defRPr sz="54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  <a:latin typeface="+mj-lt"/>
              </a:defRPr>
            </a:lvl1pPr>
            <a:lvl2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94347200-47FE-4F6C-FD6D-87F38BB555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7DEAEA3F-4D93-BF2B-646F-1B5416C1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4" name="!!HHC Logo Heart">
              <a:extLst>
                <a:ext uri="{FF2B5EF4-FFF2-40B4-BE49-F238E27FC236}">
                  <a16:creationId xmlns:a16="http://schemas.microsoft.com/office/drawing/2014/main" id="{5B116750-2D1A-2258-7FB4-0570A45B8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46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!!Triangle Heart">
            <a:extLst>
              <a:ext uri="{FF2B5EF4-FFF2-40B4-BE49-F238E27FC236}">
                <a16:creationId xmlns:a16="http://schemas.microsoft.com/office/drawing/2014/main" id="{D5589198-C854-45A1-D519-7F76ED2CAC5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164000" y="3165088"/>
            <a:ext cx="1980000" cy="1980000"/>
            <a:chOff x="0" y="-2019600"/>
            <a:chExt cx="7163999" cy="7163999"/>
          </a:xfrm>
        </p:grpSpPr>
        <p:sp>
          <p:nvSpPr>
            <p:cNvPr id="25" name="!!HHC Heart">
              <a:extLst>
                <a:ext uri="{FF2B5EF4-FFF2-40B4-BE49-F238E27FC236}">
                  <a16:creationId xmlns:a16="http://schemas.microsoft.com/office/drawing/2014/main" id="{E4884855-CB81-6DDB-4A64-99239B8BF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!!Triangle">
              <a:extLst>
                <a:ext uri="{FF2B5EF4-FFF2-40B4-BE49-F238E27FC236}">
                  <a16:creationId xmlns:a16="http://schemas.microsoft.com/office/drawing/2014/main" id="{D6417E42-B8EB-B2D6-F8BD-64F27AD586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3" name="Image">
            <a:extLst>
              <a:ext uri="{FF2B5EF4-FFF2-40B4-BE49-F238E27FC236}">
                <a16:creationId xmlns:a16="http://schemas.microsoft.com/office/drawing/2014/main" id="{3E6CF572-C914-EFD3-1B92-213B383C54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" y="2"/>
            <a:ext cx="9143997" cy="5145086"/>
          </a:xfrm>
          <a:custGeom>
            <a:avLst/>
            <a:gdLst>
              <a:gd name="connsiteX0" fmla="*/ 8433245 w 9143997"/>
              <a:gd name="connsiteY0" fmla="*/ 4392885 h 5145086"/>
              <a:gd name="connsiteX1" fmla="*/ 8520411 w 9143997"/>
              <a:gd name="connsiteY1" fmla="*/ 4428136 h 5145086"/>
              <a:gd name="connsiteX2" fmla="*/ 8547150 w 9143997"/>
              <a:gd name="connsiteY2" fmla="*/ 4453904 h 5145086"/>
              <a:gd name="connsiteX3" fmla="*/ 8573869 w 9143997"/>
              <a:gd name="connsiteY3" fmla="*/ 4428136 h 5145086"/>
              <a:gd name="connsiteX4" fmla="*/ 8661074 w 9143997"/>
              <a:gd name="connsiteY4" fmla="*/ 4392885 h 5145086"/>
              <a:gd name="connsiteX5" fmla="*/ 8661055 w 9143997"/>
              <a:gd name="connsiteY5" fmla="*/ 4392904 h 5145086"/>
              <a:gd name="connsiteX6" fmla="*/ 8751763 w 9143997"/>
              <a:gd name="connsiteY6" fmla="*/ 4431660 h 5145086"/>
              <a:gd name="connsiteX7" fmla="*/ 8748259 w 9143997"/>
              <a:gd name="connsiteY7" fmla="*/ 4610145 h 5145086"/>
              <a:gd name="connsiteX8" fmla="*/ 8547131 w 9143997"/>
              <a:gd name="connsiteY8" fmla="*/ 4804264 h 5145086"/>
              <a:gd name="connsiteX9" fmla="*/ 8345965 w 9143997"/>
              <a:gd name="connsiteY9" fmla="*/ 4610106 h 5145086"/>
              <a:gd name="connsiteX10" fmla="*/ 8342537 w 9143997"/>
              <a:gd name="connsiteY10" fmla="*/ 4431641 h 5145086"/>
              <a:gd name="connsiteX11" fmla="*/ 8433245 w 9143997"/>
              <a:gd name="connsiteY11" fmla="*/ 4392885 h 5145086"/>
              <a:gd name="connsiteX12" fmla="*/ 967346 w 9143997"/>
              <a:gd name="connsiteY12" fmla="*/ 1029805 h 5145086"/>
              <a:gd name="connsiteX13" fmla="*/ 972422 w 9143997"/>
              <a:gd name="connsiteY13" fmla="*/ 1034881 h 5145086"/>
              <a:gd name="connsiteX14" fmla="*/ 972422 w 9143997"/>
              <a:gd name="connsiteY14" fmla="*/ 1064123 h 5145086"/>
              <a:gd name="connsiteX15" fmla="*/ 967346 w 9143997"/>
              <a:gd name="connsiteY15" fmla="*/ 1069198 h 5145086"/>
              <a:gd name="connsiteX16" fmla="*/ 960434 w 9143997"/>
              <a:gd name="connsiteY16" fmla="*/ 1069198 h 5145086"/>
              <a:gd name="connsiteX17" fmla="*/ 960434 w 9143997"/>
              <a:gd name="connsiteY17" fmla="*/ 1029832 h 5145086"/>
              <a:gd name="connsiteX18" fmla="*/ 967346 w 9143997"/>
              <a:gd name="connsiteY18" fmla="*/ 1029832 h 5145086"/>
              <a:gd name="connsiteX19" fmla="*/ 877220 w 9143997"/>
              <a:gd name="connsiteY19" fmla="*/ 1029400 h 5145086"/>
              <a:gd name="connsiteX20" fmla="*/ 882917 w 9143997"/>
              <a:gd name="connsiteY20" fmla="*/ 1029400 h 5145086"/>
              <a:gd name="connsiteX21" fmla="*/ 890828 w 9143997"/>
              <a:gd name="connsiteY21" fmla="*/ 1037311 h 5145086"/>
              <a:gd name="connsiteX22" fmla="*/ 890828 w 9143997"/>
              <a:gd name="connsiteY22" fmla="*/ 1114856 h 5145086"/>
              <a:gd name="connsiteX23" fmla="*/ 882917 w 9143997"/>
              <a:gd name="connsiteY23" fmla="*/ 1122766 h 5145086"/>
              <a:gd name="connsiteX24" fmla="*/ 877220 w 9143997"/>
              <a:gd name="connsiteY24" fmla="*/ 1122766 h 5145086"/>
              <a:gd name="connsiteX25" fmla="*/ 746513 w 9143997"/>
              <a:gd name="connsiteY25" fmla="*/ 1005074 h 5145086"/>
              <a:gd name="connsiteX26" fmla="*/ 746513 w 9143997"/>
              <a:gd name="connsiteY26" fmla="*/ 1147148 h 5145086"/>
              <a:gd name="connsiteX27" fmla="*/ 774917 w 9143997"/>
              <a:gd name="connsiteY27" fmla="*/ 1147148 h 5145086"/>
              <a:gd name="connsiteX28" fmla="*/ 774917 w 9143997"/>
              <a:gd name="connsiteY28" fmla="*/ 1005074 h 5145086"/>
              <a:gd name="connsiteX29" fmla="*/ 1013625 w 9143997"/>
              <a:gd name="connsiteY29" fmla="*/ 1005073 h 5145086"/>
              <a:gd name="connsiteX30" fmla="*/ 1013625 w 9143997"/>
              <a:gd name="connsiteY30" fmla="*/ 1147147 h 5145086"/>
              <a:gd name="connsiteX31" fmla="*/ 1066815 w 9143997"/>
              <a:gd name="connsiteY31" fmla="*/ 1147147 h 5145086"/>
              <a:gd name="connsiteX32" fmla="*/ 1066815 w 9143997"/>
              <a:gd name="connsiteY32" fmla="*/ 1121767 h 5145086"/>
              <a:gd name="connsiteX33" fmla="*/ 1042055 w 9143997"/>
              <a:gd name="connsiteY33" fmla="*/ 1121767 h 5145086"/>
              <a:gd name="connsiteX34" fmla="*/ 1042055 w 9143997"/>
              <a:gd name="connsiteY34" fmla="*/ 1087666 h 5145086"/>
              <a:gd name="connsiteX35" fmla="*/ 1065411 w 9143997"/>
              <a:gd name="connsiteY35" fmla="*/ 1087666 h 5145086"/>
              <a:gd name="connsiteX36" fmla="*/ 1065411 w 9143997"/>
              <a:gd name="connsiteY36" fmla="*/ 1062286 h 5145086"/>
              <a:gd name="connsiteX37" fmla="*/ 1042055 w 9143997"/>
              <a:gd name="connsiteY37" fmla="*/ 1062286 h 5145086"/>
              <a:gd name="connsiteX38" fmla="*/ 1042055 w 9143997"/>
              <a:gd name="connsiteY38" fmla="*/ 1030426 h 5145086"/>
              <a:gd name="connsiteX39" fmla="*/ 1066410 w 9143997"/>
              <a:gd name="connsiteY39" fmla="*/ 1030426 h 5145086"/>
              <a:gd name="connsiteX40" fmla="*/ 1066410 w 9143997"/>
              <a:gd name="connsiteY40" fmla="*/ 1005073 h 5145086"/>
              <a:gd name="connsiteX41" fmla="*/ 932057 w 9143997"/>
              <a:gd name="connsiteY41" fmla="*/ 1005073 h 5145086"/>
              <a:gd name="connsiteX42" fmla="*/ 932057 w 9143997"/>
              <a:gd name="connsiteY42" fmla="*/ 1147148 h 5145086"/>
              <a:gd name="connsiteX43" fmla="*/ 960461 w 9143997"/>
              <a:gd name="connsiteY43" fmla="*/ 1147148 h 5145086"/>
              <a:gd name="connsiteX44" fmla="*/ 960461 w 9143997"/>
              <a:gd name="connsiteY44" fmla="*/ 1093363 h 5145086"/>
              <a:gd name="connsiteX45" fmla="*/ 967562 w 9143997"/>
              <a:gd name="connsiteY45" fmla="*/ 1093363 h 5145086"/>
              <a:gd name="connsiteX46" fmla="*/ 972638 w 9143997"/>
              <a:gd name="connsiteY46" fmla="*/ 1098439 h 5145086"/>
              <a:gd name="connsiteX47" fmla="*/ 972638 w 9143997"/>
              <a:gd name="connsiteY47" fmla="*/ 1147148 h 5145086"/>
              <a:gd name="connsiteX48" fmla="*/ 1001042 w 9143997"/>
              <a:gd name="connsiteY48" fmla="*/ 1147148 h 5145086"/>
              <a:gd name="connsiteX49" fmla="*/ 1001042 w 9143997"/>
              <a:gd name="connsiteY49" fmla="*/ 1098224 h 5145086"/>
              <a:gd name="connsiteX50" fmla="*/ 1001069 w 9143997"/>
              <a:gd name="connsiteY50" fmla="*/ 1098250 h 5145086"/>
              <a:gd name="connsiteX51" fmla="*/ 988676 w 9143997"/>
              <a:gd name="connsiteY51" fmla="*/ 1079972 h 5145086"/>
              <a:gd name="connsiteX52" fmla="*/ 1000853 w 9143997"/>
              <a:gd name="connsiteY52" fmla="*/ 1058858 h 5145086"/>
              <a:gd name="connsiteX53" fmla="*/ 1000853 w 9143997"/>
              <a:gd name="connsiteY53" fmla="*/ 1031452 h 5145086"/>
              <a:gd name="connsiteX54" fmla="*/ 974474 w 9143997"/>
              <a:gd name="connsiteY54" fmla="*/ 1005073 h 5145086"/>
              <a:gd name="connsiteX55" fmla="*/ 1080017 w 9143997"/>
              <a:gd name="connsiteY55" fmla="*/ 1005073 h 5145086"/>
              <a:gd name="connsiteX56" fmla="*/ 1080017 w 9143997"/>
              <a:gd name="connsiteY56" fmla="*/ 1147147 h 5145086"/>
              <a:gd name="connsiteX57" fmla="*/ 1104587 w 9143997"/>
              <a:gd name="connsiteY57" fmla="*/ 1147147 h 5145086"/>
              <a:gd name="connsiteX58" fmla="*/ 1104182 w 9143997"/>
              <a:gd name="connsiteY58" fmla="*/ 1105945 h 5145086"/>
              <a:gd name="connsiteX59" fmla="*/ 1103778 w 9143997"/>
              <a:gd name="connsiteY59" fmla="*/ 1069819 h 5145086"/>
              <a:gd name="connsiteX60" fmla="*/ 1121840 w 9143997"/>
              <a:gd name="connsiteY60" fmla="*/ 1147147 h 5145086"/>
              <a:gd name="connsiteX61" fmla="*/ 1121867 w 9143997"/>
              <a:gd name="connsiteY61" fmla="*/ 1147147 h 5145086"/>
              <a:gd name="connsiteX62" fmla="*/ 1149461 w 9143997"/>
              <a:gd name="connsiteY62" fmla="*/ 1147147 h 5145086"/>
              <a:gd name="connsiteX63" fmla="*/ 1149461 w 9143997"/>
              <a:gd name="connsiteY63" fmla="*/ 1005073 h 5145086"/>
              <a:gd name="connsiteX64" fmla="*/ 1124891 w 9143997"/>
              <a:gd name="connsiteY64" fmla="*/ 1005073 h 5145086"/>
              <a:gd name="connsiteX65" fmla="*/ 1125080 w 9143997"/>
              <a:gd name="connsiteY65" fmla="*/ 1034503 h 5145086"/>
              <a:gd name="connsiteX66" fmla="*/ 1125485 w 9143997"/>
              <a:gd name="connsiteY66" fmla="*/ 1075516 h 5145086"/>
              <a:gd name="connsiteX67" fmla="*/ 1109042 w 9143997"/>
              <a:gd name="connsiteY67" fmla="*/ 1005073 h 5145086"/>
              <a:gd name="connsiteX68" fmla="*/ 661058 w 9143997"/>
              <a:gd name="connsiteY68" fmla="*/ 1005047 h 5145086"/>
              <a:gd name="connsiteX69" fmla="*/ 661058 w 9143997"/>
              <a:gd name="connsiteY69" fmla="*/ 1147121 h 5145086"/>
              <a:gd name="connsiteX70" fmla="*/ 689462 w 9143997"/>
              <a:gd name="connsiteY70" fmla="*/ 1147121 h 5145086"/>
              <a:gd name="connsiteX71" fmla="*/ 689462 w 9143997"/>
              <a:gd name="connsiteY71" fmla="*/ 1087640 h 5145086"/>
              <a:gd name="connsiteX72" fmla="*/ 703664 w 9143997"/>
              <a:gd name="connsiteY72" fmla="*/ 1087640 h 5145086"/>
              <a:gd name="connsiteX73" fmla="*/ 703664 w 9143997"/>
              <a:gd name="connsiteY73" fmla="*/ 1147121 h 5145086"/>
              <a:gd name="connsiteX74" fmla="*/ 732068 w 9143997"/>
              <a:gd name="connsiteY74" fmla="*/ 1147121 h 5145086"/>
              <a:gd name="connsiteX75" fmla="*/ 732068 w 9143997"/>
              <a:gd name="connsiteY75" fmla="*/ 1005047 h 5145086"/>
              <a:gd name="connsiteX76" fmla="*/ 703664 w 9143997"/>
              <a:gd name="connsiteY76" fmla="*/ 1005047 h 5145086"/>
              <a:gd name="connsiteX77" fmla="*/ 703664 w 9143997"/>
              <a:gd name="connsiteY77" fmla="*/ 1062287 h 5145086"/>
              <a:gd name="connsiteX78" fmla="*/ 689462 w 9143997"/>
              <a:gd name="connsiteY78" fmla="*/ 1062287 h 5145086"/>
              <a:gd name="connsiteX79" fmla="*/ 689462 w 9143997"/>
              <a:gd name="connsiteY79" fmla="*/ 1005047 h 5145086"/>
              <a:gd name="connsiteX80" fmla="*/ 817740 w 9143997"/>
              <a:gd name="connsiteY80" fmla="*/ 1005046 h 5145086"/>
              <a:gd name="connsiteX81" fmla="*/ 817713 w 9143997"/>
              <a:gd name="connsiteY81" fmla="*/ 1005073 h 5145086"/>
              <a:gd name="connsiteX82" fmla="*/ 789309 w 9143997"/>
              <a:gd name="connsiteY82" fmla="*/ 1005073 h 5145086"/>
              <a:gd name="connsiteX83" fmla="*/ 789309 w 9143997"/>
              <a:gd name="connsiteY83" fmla="*/ 1147148 h 5145086"/>
              <a:gd name="connsiteX84" fmla="*/ 838233 w 9143997"/>
              <a:gd name="connsiteY84" fmla="*/ 1147148 h 5145086"/>
              <a:gd name="connsiteX85" fmla="*/ 838233 w 9143997"/>
              <a:gd name="connsiteY85" fmla="*/ 1121768 h 5145086"/>
              <a:gd name="connsiteX86" fmla="*/ 817740 w 9143997"/>
              <a:gd name="connsiteY86" fmla="*/ 1121768 h 5145086"/>
              <a:gd name="connsiteX87" fmla="*/ 848816 w 9143997"/>
              <a:gd name="connsiteY87" fmla="*/ 1005046 h 5145086"/>
              <a:gd name="connsiteX88" fmla="*/ 848816 w 9143997"/>
              <a:gd name="connsiteY88" fmla="*/ 1005073 h 5145086"/>
              <a:gd name="connsiteX89" fmla="*/ 848816 w 9143997"/>
              <a:gd name="connsiteY89" fmla="*/ 1147148 h 5145086"/>
              <a:gd name="connsiteX90" fmla="*/ 888803 w 9143997"/>
              <a:gd name="connsiteY90" fmla="*/ 1147148 h 5145086"/>
              <a:gd name="connsiteX91" fmla="*/ 919259 w 9143997"/>
              <a:gd name="connsiteY91" fmla="*/ 1116691 h 5145086"/>
              <a:gd name="connsiteX92" fmla="*/ 919259 w 9143997"/>
              <a:gd name="connsiteY92" fmla="*/ 1035503 h 5145086"/>
              <a:gd name="connsiteX93" fmla="*/ 888803 w 9143997"/>
              <a:gd name="connsiteY93" fmla="*/ 1005046 h 5145086"/>
              <a:gd name="connsiteX94" fmla="*/ 603576 w 9143997"/>
              <a:gd name="connsiteY94" fmla="*/ 1003859 h 5145086"/>
              <a:gd name="connsiteX95" fmla="*/ 577197 w 9143997"/>
              <a:gd name="connsiteY95" fmla="*/ 1030238 h 5145086"/>
              <a:gd name="connsiteX96" fmla="*/ 577197 w 9143997"/>
              <a:gd name="connsiteY96" fmla="*/ 1121984 h 5145086"/>
              <a:gd name="connsiteX97" fmla="*/ 603576 w 9143997"/>
              <a:gd name="connsiteY97" fmla="*/ 1148363 h 5145086"/>
              <a:gd name="connsiteX98" fmla="*/ 621045 w 9143997"/>
              <a:gd name="connsiteY98" fmla="*/ 1148363 h 5145086"/>
              <a:gd name="connsiteX99" fmla="*/ 647424 w 9143997"/>
              <a:gd name="connsiteY99" fmla="*/ 1121984 h 5145086"/>
              <a:gd name="connsiteX100" fmla="*/ 647424 w 9143997"/>
              <a:gd name="connsiteY100" fmla="*/ 1084427 h 5145086"/>
              <a:gd name="connsiteX101" fmla="*/ 647397 w 9143997"/>
              <a:gd name="connsiteY101" fmla="*/ 1084427 h 5145086"/>
              <a:gd name="connsiteX102" fmla="*/ 619398 w 9143997"/>
              <a:gd name="connsiteY102" fmla="*/ 1084427 h 5145086"/>
              <a:gd name="connsiteX103" fmla="*/ 619398 w 9143997"/>
              <a:gd name="connsiteY103" fmla="*/ 1118933 h 5145086"/>
              <a:gd name="connsiteX104" fmla="*/ 614322 w 9143997"/>
              <a:gd name="connsiteY104" fmla="*/ 1124009 h 5145086"/>
              <a:gd name="connsiteX105" fmla="*/ 610677 w 9143997"/>
              <a:gd name="connsiteY105" fmla="*/ 1124009 h 5145086"/>
              <a:gd name="connsiteX106" fmla="*/ 605601 w 9143997"/>
              <a:gd name="connsiteY106" fmla="*/ 1118933 h 5145086"/>
              <a:gd name="connsiteX107" fmla="*/ 605601 w 9143997"/>
              <a:gd name="connsiteY107" fmla="*/ 1033289 h 5145086"/>
              <a:gd name="connsiteX108" fmla="*/ 610677 w 9143997"/>
              <a:gd name="connsiteY108" fmla="*/ 1028213 h 5145086"/>
              <a:gd name="connsiteX109" fmla="*/ 613917 w 9143997"/>
              <a:gd name="connsiteY109" fmla="*/ 1028213 h 5145086"/>
              <a:gd name="connsiteX110" fmla="*/ 618993 w 9143997"/>
              <a:gd name="connsiteY110" fmla="*/ 1033289 h 5145086"/>
              <a:gd name="connsiteX111" fmla="*/ 618993 w 9143997"/>
              <a:gd name="connsiteY111" fmla="*/ 1063529 h 5145086"/>
              <a:gd name="connsiteX112" fmla="*/ 646992 w 9143997"/>
              <a:gd name="connsiteY112" fmla="*/ 1063529 h 5145086"/>
              <a:gd name="connsiteX113" fmla="*/ 646992 w 9143997"/>
              <a:gd name="connsiteY113" fmla="*/ 1030238 h 5145086"/>
              <a:gd name="connsiteX114" fmla="*/ 620613 w 9143997"/>
              <a:gd name="connsiteY114" fmla="*/ 1003859 h 5145086"/>
              <a:gd name="connsiteX115" fmla="*/ 1341897 w 9143997"/>
              <a:gd name="connsiteY115" fmla="*/ 871855 h 5145086"/>
              <a:gd name="connsiteX116" fmla="*/ 1278879 w 9143997"/>
              <a:gd name="connsiteY116" fmla="*/ 898693 h 5145086"/>
              <a:gd name="connsiteX117" fmla="*/ 1281309 w 9143997"/>
              <a:gd name="connsiteY117" fmla="*/ 1022299 h 5145086"/>
              <a:gd name="connsiteX118" fmla="*/ 1421061 w 9143997"/>
              <a:gd name="connsiteY118" fmla="*/ 1156732 h 5145086"/>
              <a:gd name="connsiteX119" fmla="*/ 1560841 w 9143997"/>
              <a:gd name="connsiteY119" fmla="*/ 1022299 h 5145086"/>
              <a:gd name="connsiteX120" fmla="*/ 1563216 w 9143997"/>
              <a:gd name="connsiteY120" fmla="*/ 898720 h 5145086"/>
              <a:gd name="connsiteX121" fmla="*/ 1563243 w 9143997"/>
              <a:gd name="connsiteY121" fmla="*/ 898693 h 5145086"/>
              <a:gd name="connsiteX122" fmla="*/ 1500198 w 9143997"/>
              <a:gd name="connsiteY122" fmla="*/ 871855 h 5145086"/>
              <a:gd name="connsiteX123" fmla="*/ 1439638 w 9143997"/>
              <a:gd name="connsiteY123" fmla="*/ 896263 h 5145086"/>
              <a:gd name="connsiteX124" fmla="*/ 1421061 w 9143997"/>
              <a:gd name="connsiteY124" fmla="*/ 914110 h 5145086"/>
              <a:gd name="connsiteX125" fmla="*/ 1402485 w 9143997"/>
              <a:gd name="connsiteY125" fmla="*/ 896263 h 5145086"/>
              <a:gd name="connsiteX126" fmla="*/ 1341897 w 9143997"/>
              <a:gd name="connsiteY126" fmla="*/ 871855 h 5145086"/>
              <a:gd name="connsiteX127" fmla="*/ 761121 w 9143997"/>
              <a:gd name="connsiteY127" fmla="*/ 866591 h 5145086"/>
              <a:gd name="connsiteX128" fmla="*/ 766197 w 9143997"/>
              <a:gd name="connsiteY128" fmla="*/ 871667 h 5145086"/>
              <a:gd name="connsiteX129" fmla="*/ 766197 w 9143997"/>
              <a:gd name="connsiteY129" fmla="*/ 900908 h 5145086"/>
              <a:gd name="connsiteX130" fmla="*/ 761121 w 9143997"/>
              <a:gd name="connsiteY130" fmla="*/ 905984 h 5145086"/>
              <a:gd name="connsiteX131" fmla="*/ 754209 w 9143997"/>
              <a:gd name="connsiteY131" fmla="*/ 905984 h 5145086"/>
              <a:gd name="connsiteX132" fmla="*/ 754209 w 9143997"/>
              <a:gd name="connsiteY132" fmla="*/ 866618 h 5145086"/>
              <a:gd name="connsiteX133" fmla="*/ 761121 w 9143997"/>
              <a:gd name="connsiteY133" fmla="*/ 866618 h 5145086"/>
              <a:gd name="connsiteX134" fmla="*/ 674450 w 9143997"/>
              <a:gd name="connsiteY134" fmla="*/ 864998 h 5145086"/>
              <a:gd name="connsiteX135" fmla="*/ 678501 w 9143997"/>
              <a:gd name="connsiteY135" fmla="*/ 864998 h 5145086"/>
              <a:gd name="connsiteX136" fmla="*/ 683577 w 9143997"/>
              <a:gd name="connsiteY136" fmla="*/ 870074 h 5145086"/>
              <a:gd name="connsiteX137" fmla="*/ 683577 w 9143997"/>
              <a:gd name="connsiteY137" fmla="*/ 955718 h 5145086"/>
              <a:gd name="connsiteX138" fmla="*/ 678501 w 9143997"/>
              <a:gd name="connsiteY138" fmla="*/ 960794 h 5145086"/>
              <a:gd name="connsiteX139" fmla="*/ 674450 w 9143997"/>
              <a:gd name="connsiteY139" fmla="*/ 960794 h 5145086"/>
              <a:gd name="connsiteX140" fmla="*/ 669375 w 9143997"/>
              <a:gd name="connsiteY140" fmla="*/ 955718 h 5145086"/>
              <a:gd name="connsiteX141" fmla="*/ 669375 w 9143997"/>
              <a:gd name="connsiteY141" fmla="*/ 870074 h 5145086"/>
              <a:gd name="connsiteX142" fmla="*/ 674450 w 9143997"/>
              <a:gd name="connsiteY142" fmla="*/ 864998 h 5145086"/>
              <a:gd name="connsiteX143" fmla="*/ 577603 w 9143997"/>
              <a:gd name="connsiteY143" fmla="*/ 841886 h 5145086"/>
              <a:gd name="connsiteX144" fmla="*/ 577603 w 9143997"/>
              <a:gd name="connsiteY144" fmla="*/ 983960 h 5145086"/>
              <a:gd name="connsiteX145" fmla="*/ 606007 w 9143997"/>
              <a:gd name="connsiteY145" fmla="*/ 983960 h 5145086"/>
              <a:gd name="connsiteX146" fmla="*/ 606007 w 9143997"/>
              <a:gd name="connsiteY146" fmla="*/ 925910 h 5145086"/>
              <a:gd name="connsiteX147" fmla="*/ 628336 w 9143997"/>
              <a:gd name="connsiteY147" fmla="*/ 925910 h 5145086"/>
              <a:gd name="connsiteX148" fmla="*/ 628336 w 9143997"/>
              <a:gd name="connsiteY148" fmla="*/ 900530 h 5145086"/>
              <a:gd name="connsiteX149" fmla="*/ 606007 w 9143997"/>
              <a:gd name="connsiteY149" fmla="*/ 900530 h 5145086"/>
              <a:gd name="connsiteX150" fmla="*/ 606007 w 9143997"/>
              <a:gd name="connsiteY150" fmla="*/ 867239 h 5145086"/>
              <a:gd name="connsiteX151" fmla="*/ 629362 w 9143997"/>
              <a:gd name="connsiteY151" fmla="*/ 867239 h 5145086"/>
              <a:gd name="connsiteX152" fmla="*/ 629362 w 9143997"/>
              <a:gd name="connsiteY152" fmla="*/ 841886 h 5145086"/>
              <a:gd name="connsiteX153" fmla="*/ 725832 w 9143997"/>
              <a:gd name="connsiteY153" fmla="*/ 841859 h 5145086"/>
              <a:gd name="connsiteX154" fmla="*/ 725832 w 9143997"/>
              <a:gd name="connsiteY154" fmla="*/ 983933 h 5145086"/>
              <a:gd name="connsiteX155" fmla="*/ 754236 w 9143997"/>
              <a:gd name="connsiteY155" fmla="*/ 983933 h 5145086"/>
              <a:gd name="connsiteX156" fmla="*/ 754236 w 9143997"/>
              <a:gd name="connsiteY156" fmla="*/ 930149 h 5145086"/>
              <a:gd name="connsiteX157" fmla="*/ 761337 w 9143997"/>
              <a:gd name="connsiteY157" fmla="*/ 930149 h 5145086"/>
              <a:gd name="connsiteX158" fmla="*/ 766413 w 9143997"/>
              <a:gd name="connsiteY158" fmla="*/ 935225 h 5145086"/>
              <a:gd name="connsiteX159" fmla="*/ 766413 w 9143997"/>
              <a:gd name="connsiteY159" fmla="*/ 983933 h 5145086"/>
              <a:gd name="connsiteX160" fmla="*/ 794817 w 9143997"/>
              <a:gd name="connsiteY160" fmla="*/ 983933 h 5145086"/>
              <a:gd name="connsiteX161" fmla="*/ 794817 w 9143997"/>
              <a:gd name="connsiteY161" fmla="*/ 935009 h 5145086"/>
              <a:gd name="connsiteX162" fmla="*/ 794844 w 9143997"/>
              <a:gd name="connsiteY162" fmla="*/ 935036 h 5145086"/>
              <a:gd name="connsiteX163" fmla="*/ 782451 w 9143997"/>
              <a:gd name="connsiteY163" fmla="*/ 916757 h 5145086"/>
              <a:gd name="connsiteX164" fmla="*/ 794628 w 9143997"/>
              <a:gd name="connsiteY164" fmla="*/ 895643 h 5145086"/>
              <a:gd name="connsiteX165" fmla="*/ 794628 w 9143997"/>
              <a:gd name="connsiteY165" fmla="*/ 868238 h 5145086"/>
              <a:gd name="connsiteX166" fmla="*/ 768249 w 9143997"/>
              <a:gd name="connsiteY166" fmla="*/ 841859 h 5145086"/>
              <a:gd name="connsiteX167" fmla="*/ 667323 w 9143997"/>
              <a:gd name="connsiteY167" fmla="*/ 840644 h 5145086"/>
              <a:gd name="connsiteX168" fmla="*/ 640944 w 9143997"/>
              <a:gd name="connsiteY168" fmla="*/ 867023 h 5145086"/>
              <a:gd name="connsiteX169" fmla="*/ 640944 w 9143997"/>
              <a:gd name="connsiteY169" fmla="*/ 958769 h 5145086"/>
              <a:gd name="connsiteX170" fmla="*/ 667323 w 9143997"/>
              <a:gd name="connsiteY170" fmla="*/ 985148 h 5145086"/>
              <a:gd name="connsiteX171" fmla="*/ 685602 w 9143997"/>
              <a:gd name="connsiteY171" fmla="*/ 985148 h 5145086"/>
              <a:gd name="connsiteX172" fmla="*/ 711981 w 9143997"/>
              <a:gd name="connsiteY172" fmla="*/ 958769 h 5145086"/>
              <a:gd name="connsiteX173" fmla="*/ 711981 w 9143997"/>
              <a:gd name="connsiteY173" fmla="*/ 867023 h 5145086"/>
              <a:gd name="connsiteX174" fmla="*/ 685602 w 9143997"/>
              <a:gd name="connsiteY174" fmla="*/ 840644 h 5145086"/>
              <a:gd name="connsiteX175" fmla="*/ 695971 w 9143997"/>
              <a:gd name="connsiteY175" fmla="*/ 701782 h 5145086"/>
              <a:gd name="connsiteX176" fmla="*/ 700021 w 9143997"/>
              <a:gd name="connsiteY176" fmla="*/ 701782 h 5145086"/>
              <a:gd name="connsiteX177" fmla="*/ 705097 w 9143997"/>
              <a:gd name="connsiteY177" fmla="*/ 706858 h 5145086"/>
              <a:gd name="connsiteX178" fmla="*/ 705097 w 9143997"/>
              <a:gd name="connsiteY178" fmla="*/ 792502 h 5145086"/>
              <a:gd name="connsiteX179" fmla="*/ 700021 w 9143997"/>
              <a:gd name="connsiteY179" fmla="*/ 797578 h 5145086"/>
              <a:gd name="connsiteX180" fmla="*/ 695971 w 9143997"/>
              <a:gd name="connsiteY180" fmla="*/ 797578 h 5145086"/>
              <a:gd name="connsiteX181" fmla="*/ 690895 w 9143997"/>
              <a:gd name="connsiteY181" fmla="*/ 792502 h 5145086"/>
              <a:gd name="connsiteX182" fmla="*/ 690895 w 9143997"/>
              <a:gd name="connsiteY182" fmla="*/ 706858 h 5145086"/>
              <a:gd name="connsiteX183" fmla="*/ 695971 w 9143997"/>
              <a:gd name="connsiteY183" fmla="*/ 701782 h 5145086"/>
              <a:gd name="connsiteX184" fmla="*/ 860563 w 9143997"/>
              <a:gd name="connsiteY184" fmla="*/ 678671 h 5145086"/>
              <a:gd name="connsiteX185" fmla="*/ 860563 w 9143997"/>
              <a:gd name="connsiteY185" fmla="*/ 820745 h 5145086"/>
              <a:gd name="connsiteX186" fmla="*/ 913753 w 9143997"/>
              <a:gd name="connsiteY186" fmla="*/ 820745 h 5145086"/>
              <a:gd name="connsiteX187" fmla="*/ 913753 w 9143997"/>
              <a:gd name="connsiteY187" fmla="*/ 795365 h 5145086"/>
              <a:gd name="connsiteX188" fmla="*/ 888994 w 9143997"/>
              <a:gd name="connsiteY188" fmla="*/ 795365 h 5145086"/>
              <a:gd name="connsiteX189" fmla="*/ 888994 w 9143997"/>
              <a:gd name="connsiteY189" fmla="*/ 761264 h 5145086"/>
              <a:gd name="connsiteX190" fmla="*/ 912349 w 9143997"/>
              <a:gd name="connsiteY190" fmla="*/ 761264 h 5145086"/>
              <a:gd name="connsiteX191" fmla="*/ 912349 w 9143997"/>
              <a:gd name="connsiteY191" fmla="*/ 735884 h 5145086"/>
              <a:gd name="connsiteX192" fmla="*/ 888994 w 9143997"/>
              <a:gd name="connsiteY192" fmla="*/ 735884 h 5145086"/>
              <a:gd name="connsiteX193" fmla="*/ 888994 w 9143997"/>
              <a:gd name="connsiteY193" fmla="*/ 704024 h 5145086"/>
              <a:gd name="connsiteX194" fmla="*/ 913348 w 9143997"/>
              <a:gd name="connsiteY194" fmla="*/ 704024 h 5145086"/>
              <a:gd name="connsiteX195" fmla="*/ 913348 w 9143997"/>
              <a:gd name="connsiteY195" fmla="*/ 678671 h 5145086"/>
              <a:gd name="connsiteX196" fmla="*/ 577630 w 9143997"/>
              <a:gd name="connsiteY196" fmla="*/ 678644 h 5145086"/>
              <a:gd name="connsiteX197" fmla="*/ 577630 w 9143997"/>
              <a:gd name="connsiteY197" fmla="*/ 820718 h 5145086"/>
              <a:gd name="connsiteX198" fmla="*/ 606034 w 9143997"/>
              <a:gd name="connsiteY198" fmla="*/ 820718 h 5145086"/>
              <a:gd name="connsiteX199" fmla="*/ 606034 w 9143997"/>
              <a:gd name="connsiteY199" fmla="*/ 761237 h 5145086"/>
              <a:gd name="connsiteX200" fmla="*/ 620236 w 9143997"/>
              <a:gd name="connsiteY200" fmla="*/ 761237 h 5145086"/>
              <a:gd name="connsiteX201" fmla="*/ 620236 w 9143997"/>
              <a:gd name="connsiteY201" fmla="*/ 820718 h 5145086"/>
              <a:gd name="connsiteX202" fmla="*/ 648640 w 9143997"/>
              <a:gd name="connsiteY202" fmla="*/ 820718 h 5145086"/>
              <a:gd name="connsiteX203" fmla="*/ 648640 w 9143997"/>
              <a:gd name="connsiteY203" fmla="*/ 678644 h 5145086"/>
              <a:gd name="connsiteX204" fmla="*/ 620236 w 9143997"/>
              <a:gd name="connsiteY204" fmla="*/ 678644 h 5145086"/>
              <a:gd name="connsiteX205" fmla="*/ 620236 w 9143997"/>
              <a:gd name="connsiteY205" fmla="*/ 735884 h 5145086"/>
              <a:gd name="connsiteX206" fmla="*/ 606034 w 9143997"/>
              <a:gd name="connsiteY206" fmla="*/ 735884 h 5145086"/>
              <a:gd name="connsiteX207" fmla="*/ 606034 w 9143997"/>
              <a:gd name="connsiteY207" fmla="*/ 678644 h 5145086"/>
              <a:gd name="connsiteX208" fmla="*/ 747325 w 9143997"/>
              <a:gd name="connsiteY208" fmla="*/ 678644 h 5145086"/>
              <a:gd name="connsiteX209" fmla="*/ 747325 w 9143997"/>
              <a:gd name="connsiteY209" fmla="*/ 820718 h 5145086"/>
              <a:gd name="connsiteX210" fmla="*/ 770059 w 9143997"/>
              <a:gd name="connsiteY210" fmla="*/ 820718 h 5145086"/>
              <a:gd name="connsiteX211" fmla="*/ 770059 w 9143997"/>
              <a:gd name="connsiteY211" fmla="*/ 726731 h 5145086"/>
              <a:gd name="connsiteX212" fmla="*/ 770113 w 9143997"/>
              <a:gd name="connsiteY212" fmla="*/ 726731 h 5145086"/>
              <a:gd name="connsiteX213" fmla="*/ 780859 w 9143997"/>
              <a:gd name="connsiteY213" fmla="*/ 820718 h 5145086"/>
              <a:gd name="connsiteX214" fmla="*/ 807643 w 9143997"/>
              <a:gd name="connsiteY214" fmla="*/ 820718 h 5145086"/>
              <a:gd name="connsiteX215" fmla="*/ 818389 w 9143997"/>
              <a:gd name="connsiteY215" fmla="*/ 727757 h 5145086"/>
              <a:gd name="connsiteX216" fmla="*/ 818389 w 9143997"/>
              <a:gd name="connsiteY216" fmla="*/ 820718 h 5145086"/>
              <a:gd name="connsiteX217" fmla="*/ 846388 w 9143997"/>
              <a:gd name="connsiteY217" fmla="*/ 820718 h 5145086"/>
              <a:gd name="connsiteX218" fmla="*/ 846388 w 9143997"/>
              <a:gd name="connsiteY218" fmla="*/ 678644 h 5145086"/>
              <a:gd name="connsiteX219" fmla="*/ 805186 w 9143997"/>
              <a:gd name="connsiteY219" fmla="*/ 678644 h 5145086"/>
              <a:gd name="connsiteX220" fmla="*/ 796465 w 9143997"/>
              <a:gd name="connsiteY220" fmla="*/ 764693 h 5145086"/>
              <a:gd name="connsiteX221" fmla="*/ 788338 w 9143997"/>
              <a:gd name="connsiteY221" fmla="*/ 678644 h 5145086"/>
              <a:gd name="connsiteX222" fmla="*/ 951985 w 9143997"/>
              <a:gd name="connsiteY222" fmla="*/ 677456 h 5145086"/>
              <a:gd name="connsiteX223" fmla="*/ 925606 w 9143997"/>
              <a:gd name="connsiteY223" fmla="*/ 703835 h 5145086"/>
              <a:gd name="connsiteX224" fmla="*/ 925606 w 9143997"/>
              <a:gd name="connsiteY224" fmla="*/ 726353 h 5145086"/>
              <a:gd name="connsiteX225" fmla="*/ 936973 w 9143997"/>
              <a:gd name="connsiteY225" fmla="*/ 748682 h 5145086"/>
              <a:gd name="connsiteX226" fmla="*/ 961327 w 9143997"/>
              <a:gd name="connsiteY226" fmla="*/ 766745 h 5145086"/>
              <a:gd name="connsiteX227" fmla="*/ 966187 w 9143997"/>
              <a:gd name="connsiteY227" fmla="*/ 775871 h 5145086"/>
              <a:gd name="connsiteX228" fmla="*/ 966187 w 9143997"/>
              <a:gd name="connsiteY228" fmla="*/ 792908 h 5145086"/>
              <a:gd name="connsiteX229" fmla="*/ 961111 w 9143997"/>
              <a:gd name="connsiteY229" fmla="*/ 797984 h 5145086"/>
              <a:gd name="connsiteX230" fmla="*/ 958465 w 9143997"/>
              <a:gd name="connsiteY230" fmla="*/ 797984 h 5145086"/>
              <a:gd name="connsiteX231" fmla="*/ 953389 w 9143997"/>
              <a:gd name="connsiteY231" fmla="*/ 792908 h 5145086"/>
              <a:gd name="connsiteX232" fmla="*/ 953389 w 9143997"/>
              <a:gd name="connsiteY232" fmla="*/ 765314 h 5145086"/>
              <a:gd name="connsiteX233" fmla="*/ 925579 w 9143997"/>
              <a:gd name="connsiteY233" fmla="*/ 765314 h 5145086"/>
              <a:gd name="connsiteX234" fmla="*/ 925579 w 9143997"/>
              <a:gd name="connsiteY234" fmla="*/ 795554 h 5145086"/>
              <a:gd name="connsiteX235" fmla="*/ 951958 w 9143997"/>
              <a:gd name="connsiteY235" fmla="*/ 821933 h 5145086"/>
              <a:gd name="connsiteX236" fmla="*/ 967780 w 9143997"/>
              <a:gd name="connsiteY236" fmla="*/ 821933 h 5145086"/>
              <a:gd name="connsiteX237" fmla="*/ 994159 w 9143997"/>
              <a:gd name="connsiteY237" fmla="*/ 795554 h 5145086"/>
              <a:gd name="connsiteX238" fmla="*/ 994159 w 9143997"/>
              <a:gd name="connsiteY238" fmla="*/ 769364 h 5145086"/>
              <a:gd name="connsiteX239" fmla="*/ 982792 w 9143997"/>
              <a:gd name="connsiteY239" fmla="*/ 747035 h 5145086"/>
              <a:gd name="connsiteX240" fmla="*/ 958438 w 9143997"/>
              <a:gd name="connsiteY240" fmla="*/ 728972 h 5145086"/>
              <a:gd name="connsiteX241" fmla="*/ 953578 w 9143997"/>
              <a:gd name="connsiteY241" fmla="*/ 719846 h 5145086"/>
              <a:gd name="connsiteX242" fmla="*/ 953578 w 9143997"/>
              <a:gd name="connsiteY242" fmla="*/ 706454 h 5145086"/>
              <a:gd name="connsiteX243" fmla="*/ 958654 w 9143997"/>
              <a:gd name="connsiteY243" fmla="*/ 701378 h 5145086"/>
              <a:gd name="connsiteX244" fmla="*/ 960895 w 9143997"/>
              <a:gd name="connsiteY244" fmla="*/ 701378 h 5145086"/>
              <a:gd name="connsiteX245" fmla="*/ 965971 w 9143997"/>
              <a:gd name="connsiteY245" fmla="*/ 706454 h 5145086"/>
              <a:gd name="connsiteX246" fmla="*/ 965971 w 9143997"/>
              <a:gd name="connsiteY246" fmla="*/ 729809 h 5145086"/>
              <a:gd name="connsiteX247" fmla="*/ 993781 w 9143997"/>
              <a:gd name="connsiteY247" fmla="*/ 729809 h 5145086"/>
              <a:gd name="connsiteX248" fmla="*/ 993781 w 9143997"/>
              <a:gd name="connsiteY248" fmla="*/ 703835 h 5145086"/>
              <a:gd name="connsiteX249" fmla="*/ 967402 w 9143997"/>
              <a:gd name="connsiteY249" fmla="*/ 677456 h 5145086"/>
              <a:gd name="connsiteX250" fmla="*/ 688843 w 9143997"/>
              <a:gd name="connsiteY250" fmla="*/ 677428 h 5145086"/>
              <a:gd name="connsiteX251" fmla="*/ 662464 w 9143997"/>
              <a:gd name="connsiteY251" fmla="*/ 703807 h 5145086"/>
              <a:gd name="connsiteX252" fmla="*/ 662464 w 9143997"/>
              <a:gd name="connsiteY252" fmla="*/ 795553 h 5145086"/>
              <a:gd name="connsiteX253" fmla="*/ 688843 w 9143997"/>
              <a:gd name="connsiteY253" fmla="*/ 821932 h 5145086"/>
              <a:gd name="connsiteX254" fmla="*/ 707122 w 9143997"/>
              <a:gd name="connsiteY254" fmla="*/ 821932 h 5145086"/>
              <a:gd name="connsiteX255" fmla="*/ 733501 w 9143997"/>
              <a:gd name="connsiteY255" fmla="*/ 795553 h 5145086"/>
              <a:gd name="connsiteX256" fmla="*/ 733501 w 9143997"/>
              <a:gd name="connsiteY256" fmla="*/ 703807 h 5145086"/>
              <a:gd name="connsiteX257" fmla="*/ 707122 w 9143997"/>
              <a:gd name="connsiteY257" fmla="*/ 677428 h 5145086"/>
              <a:gd name="connsiteX258" fmla="*/ 610300 w 9143997"/>
              <a:gd name="connsiteY258" fmla="*/ 550124 h 5145086"/>
              <a:gd name="connsiteX259" fmla="*/ 616591 w 9143997"/>
              <a:gd name="connsiteY259" fmla="*/ 612036 h 5145086"/>
              <a:gd name="connsiteX260" fmla="*/ 604009 w 9143997"/>
              <a:gd name="connsiteY260" fmla="*/ 612036 h 5145086"/>
              <a:gd name="connsiteX261" fmla="*/ 771868 w 9143997"/>
              <a:gd name="connsiteY261" fmla="*/ 539783 h 5145086"/>
              <a:gd name="connsiteX262" fmla="*/ 777565 w 9143997"/>
              <a:gd name="connsiteY262" fmla="*/ 539783 h 5145086"/>
              <a:gd name="connsiteX263" fmla="*/ 785476 w 9143997"/>
              <a:gd name="connsiteY263" fmla="*/ 547694 h 5145086"/>
              <a:gd name="connsiteX264" fmla="*/ 785476 w 9143997"/>
              <a:gd name="connsiteY264" fmla="*/ 625238 h 5145086"/>
              <a:gd name="connsiteX265" fmla="*/ 777565 w 9143997"/>
              <a:gd name="connsiteY265" fmla="*/ 633149 h 5145086"/>
              <a:gd name="connsiteX266" fmla="*/ 771868 w 9143997"/>
              <a:gd name="connsiteY266" fmla="*/ 633149 h 5145086"/>
              <a:gd name="connsiteX267" fmla="*/ 592210 w 9143997"/>
              <a:gd name="connsiteY267" fmla="*/ 515429 h 5145086"/>
              <a:gd name="connsiteX268" fmla="*/ 573526 w 9143997"/>
              <a:gd name="connsiteY268" fmla="*/ 657503 h 5145086"/>
              <a:gd name="connsiteX269" fmla="*/ 599311 w 9143997"/>
              <a:gd name="connsiteY269" fmla="*/ 657503 h 5145086"/>
              <a:gd name="connsiteX270" fmla="*/ 601336 w 9143997"/>
              <a:gd name="connsiteY270" fmla="*/ 636795 h 5145086"/>
              <a:gd name="connsiteX271" fmla="*/ 619210 w 9143997"/>
              <a:gd name="connsiteY271" fmla="*/ 636795 h 5145086"/>
              <a:gd name="connsiteX272" fmla="*/ 621451 w 9143997"/>
              <a:gd name="connsiteY272" fmla="*/ 657503 h 5145086"/>
              <a:gd name="connsiteX273" fmla="*/ 649666 w 9143997"/>
              <a:gd name="connsiteY273" fmla="*/ 657503 h 5145086"/>
              <a:gd name="connsiteX274" fmla="*/ 630982 w 9143997"/>
              <a:gd name="connsiteY274" fmla="*/ 515429 h 5145086"/>
              <a:gd name="connsiteX275" fmla="*/ 659819 w 9143997"/>
              <a:gd name="connsiteY275" fmla="*/ 515429 h 5145086"/>
              <a:gd name="connsiteX276" fmla="*/ 659819 w 9143997"/>
              <a:gd name="connsiteY276" fmla="*/ 657503 h 5145086"/>
              <a:gd name="connsiteX277" fmla="*/ 684389 w 9143997"/>
              <a:gd name="connsiteY277" fmla="*/ 657503 h 5145086"/>
              <a:gd name="connsiteX278" fmla="*/ 683984 w 9143997"/>
              <a:gd name="connsiteY278" fmla="*/ 616301 h 5145086"/>
              <a:gd name="connsiteX279" fmla="*/ 683579 w 9143997"/>
              <a:gd name="connsiteY279" fmla="*/ 580175 h 5145086"/>
              <a:gd name="connsiteX280" fmla="*/ 701641 w 9143997"/>
              <a:gd name="connsiteY280" fmla="*/ 657503 h 5145086"/>
              <a:gd name="connsiteX281" fmla="*/ 701669 w 9143997"/>
              <a:gd name="connsiteY281" fmla="*/ 657503 h 5145086"/>
              <a:gd name="connsiteX282" fmla="*/ 729263 w 9143997"/>
              <a:gd name="connsiteY282" fmla="*/ 657503 h 5145086"/>
              <a:gd name="connsiteX283" fmla="*/ 729263 w 9143997"/>
              <a:gd name="connsiteY283" fmla="*/ 515429 h 5145086"/>
              <a:gd name="connsiteX284" fmla="*/ 704693 w 9143997"/>
              <a:gd name="connsiteY284" fmla="*/ 515429 h 5145086"/>
              <a:gd name="connsiteX285" fmla="*/ 704882 w 9143997"/>
              <a:gd name="connsiteY285" fmla="*/ 544859 h 5145086"/>
              <a:gd name="connsiteX286" fmla="*/ 705287 w 9143997"/>
              <a:gd name="connsiteY286" fmla="*/ 585873 h 5145086"/>
              <a:gd name="connsiteX287" fmla="*/ 688844 w 9143997"/>
              <a:gd name="connsiteY287" fmla="*/ 515429 h 5145086"/>
              <a:gd name="connsiteX288" fmla="*/ 743464 w 9143997"/>
              <a:gd name="connsiteY288" fmla="*/ 515429 h 5145086"/>
              <a:gd name="connsiteX289" fmla="*/ 743464 w 9143997"/>
              <a:gd name="connsiteY289" fmla="*/ 515456 h 5145086"/>
              <a:gd name="connsiteX290" fmla="*/ 743464 w 9143997"/>
              <a:gd name="connsiteY290" fmla="*/ 657530 h 5145086"/>
              <a:gd name="connsiteX291" fmla="*/ 783451 w 9143997"/>
              <a:gd name="connsiteY291" fmla="*/ 657530 h 5145086"/>
              <a:gd name="connsiteX292" fmla="*/ 813907 w 9143997"/>
              <a:gd name="connsiteY292" fmla="*/ 627074 h 5145086"/>
              <a:gd name="connsiteX293" fmla="*/ 813907 w 9143997"/>
              <a:gd name="connsiteY293" fmla="*/ 545885 h 5145086"/>
              <a:gd name="connsiteX294" fmla="*/ 783451 w 9143997"/>
              <a:gd name="connsiteY294" fmla="*/ 515429 h 5145086"/>
              <a:gd name="connsiteX295" fmla="*/ 775730 w 9143997"/>
              <a:gd name="connsiteY295" fmla="*/ 376568 h 5145086"/>
              <a:gd name="connsiteX296" fmla="*/ 781832 w 9143997"/>
              <a:gd name="connsiteY296" fmla="*/ 376568 h 5145086"/>
              <a:gd name="connsiteX297" fmla="*/ 786908 w 9143997"/>
              <a:gd name="connsiteY297" fmla="*/ 381644 h 5145086"/>
              <a:gd name="connsiteX298" fmla="*/ 786908 w 9143997"/>
              <a:gd name="connsiteY298" fmla="*/ 415529 h 5145086"/>
              <a:gd name="connsiteX299" fmla="*/ 781832 w 9143997"/>
              <a:gd name="connsiteY299" fmla="*/ 420605 h 5145086"/>
              <a:gd name="connsiteX300" fmla="*/ 775730 w 9143997"/>
              <a:gd name="connsiteY300" fmla="*/ 420605 h 5145086"/>
              <a:gd name="connsiteX301" fmla="*/ 695972 w 9143997"/>
              <a:gd name="connsiteY301" fmla="*/ 375381 h 5145086"/>
              <a:gd name="connsiteX302" fmla="*/ 700022 w 9143997"/>
              <a:gd name="connsiteY302" fmla="*/ 375381 h 5145086"/>
              <a:gd name="connsiteX303" fmla="*/ 705098 w 9143997"/>
              <a:gd name="connsiteY303" fmla="*/ 380457 h 5145086"/>
              <a:gd name="connsiteX304" fmla="*/ 705098 w 9143997"/>
              <a:gd name="connsiteY304" fmla="*/ 466101 h 5145086"/>
              <a:gd name="connsiteX305" fmla="*/ 700022 w 9143997"/>
              <a:gd name="connsiteY305" fmla="*/ 471177 h 5145086"/>
              <a:gd name="connsiteX306" fmla="*/ 695972 w 9143997"/>
              <a:gd name="connsiteY306" fmla="*/ 471177 h 5145086"/>
              <a:gd name="connsiteX307" fmla="*/ 690896 w 9143997"/>
              <a:gd name="connsiteY307" fmla="*/ 466101 h 5145086"/>
              <a:gd name="connsiteX308" fmla="*/ 690896 w 9143997"/>
              <a:gd name="connsiteY308" fmla="*/ 380457 h 5145086"/>
              <a:gd name="connsiteX309" fmla="*/ 695972 w 9143997"/>
              <a:gd name="connsiteY309" fmla="*/ 375381 h 5145086"/>
              <a:gd name="connsiteX310" fmla="*/ 577631 w 9143997"/>
              <a:gd name="connsiteY310" fmla="*/ 352214 h 5145086"/>
              <a:gd name="connsiteX311" fmla="*/ 577631 w 9143997"/>
              <a:gd name="connsiteY311" fmla="*/ 494288 h 5145086"/>
              <a:gd name="connsiteX312" fmla="*/ 606035 w 9143997"/>
              <a:gd name="connsiteY312" fmla="*/ 494288 h 5145086"/>
              <a:gd name="connsiteX313" fmla="*/ 606035 w 9143997"/>
              <a:gd name="connsiteY313" fmla="*/ 434807 h 5145086"/>
              <a:gd name="connsiteX314" fmla="*/ 620237 w 9143997"/>
              <a:gd name="connsiteY314" fmla="*/ 434807 h 5145086"/>
              <a:gd name="connsiteX315" fmla="*/ 620237 w 9143997"/>
              <a:gd name="connsiteY315" fmla="*/ 494288 h 5145086"/>
              <a:gd name="connsiteX316" fmla="*/ 648641 w 9143997"/>
              <a:gd name="connsiteY316" fmla="*/ 494288 h 5145086"/>
              <a:gd name="connsiteX317" fmla="*/ 648641 w 9143997"/>
              <a:gd name="connsiteY317" fmla="*/ 352214 h 5145086"/>
              <a:gd name="connsiteX318" fmla="*/ 620237 w 9143997"/>
              <a:gd name="connsiteY318" fmla="*/ 352214 h 5145086"/>
              <a:gd name="connsiteX319" fmla="*/ 620237 w 9143997"/>
              <a:gd name="connsiteY319" fmla="*/ 409454 h 5145086"/>
              <a:gd name="connsiteX320" fmla="*/ 606035 w 9143997"/>
              <a:gd name="connsiteY320" fmla="*/ 409454 h 5145086"/>
              <a:gd name="connsiteX321" fmla="*/ 606035 w 9143997"/>
              <a:gd name="connsiteY321" fmla="*/ 352214 h 5145086"/>
              <a:gd name="connsiteX322" fmla="*/ 747326 w 9143997"/>
              <a:gd name="connsiteY322" fmla="*/ 352214 h 5145086"/>
              <a:gd name="connsiteX323" fmla="*/ 747326 w 9143997"/>
              <a:gd name="connsiteY323" fmla="*/ 494288 h 5145086"/>
              <a:gd name="connsiteX324" fmla="*/ 775730 w 9143997"/>
              <a:gd name="connsiteY324" fmla="*/ 494288 h 5145086"/>
              <a:gd name="connsiteX325" fmla="*/ 775730 w 9143997"/>
              <a:gd name="connsiteY325" fmla="*/ 444959 h 5145086"/>
              <a:gd name="connsiteX326" fmla="*/ 788933 w 9143997"/>
              <a:gd name="connsiteY326" fmla="*/ 444959 h 5145086"/>
              <a:gd name="connsiteX327" fmla="*/ 815312 w 9143997"/>
              <a:gd name="connsiteY327" fmla="*/ 418580 h 5145086"/>
              <a:gd name="connsiteX328" fmla="*/ 815312 w 9143997"/>
              <a:gd name="connsiteY328" fmla="*/ 378593 h 5145086"/>
              <a:gd name="connsiteX329" fmla="*/ 788933 w 9143997"/>
              <a:gd name="connsiteY329" fmla="*/ 352214 h 5145086"/>
              <a:gd name="connsiteX330" fmla="*/ 827273 w 9143997"/>
              <a:gd name="connsiteY330" fmla="*/ 352214 h 5145086"/>
              <a:gd name="connsiteX331" fmla="*/ 827273 w 9143997"/>
              <a:gd name="connsiteY331" fmla="*/ 494315 h 5145086"/>
              <a:gd name="connsiteX332" fmla="*/ 880463 w 9143997"/>
              <a:gd name="connsiteY332" fmla="*/ 494315 h 5145086"/>
              <a:gd name="connsiteX333" fmla="*/ 880463 w 9143997"/>
              <a:gd name="connsiteY333" fmla="*/ 468935 h 5145086"/>
              <a:gd name="connsiteX334" fmla="*/ 855704 w 9143997"/>
              <a:gd name="connsiteY334" fmla="*/ 468935 h 5145086"/>
              <a:gd name="connsiteX335" fmla="*/ 855704 w 9143997"/>
              <a:gd name="connsiteY335" fmla="*/ 434834 h 5145086"/>
              <a:gd name="connsiteX336" fmla="*/ 879059 w 9143997"/>
              <a:gd name="connsiteY336" fmla="*/ 434834 h 5145086"/>
              <a:gd name="connsiteX337" fmla="*/ 879059 w 9143997"/>
              <a:gd name="connsiteY337" fmla="*/ 409454 h 5145086"/>
              <a:gd name="connsiteX338" fmla="*/ 855704 w 9143997"/>
              <a:gd name="connsiteY338" fmla="*/ 409454 h 5145086"/>
              <a:gd name="connsiteX339" fmla="*/ 855704 w 9143997"/>
              <a:gd name="connsiteY339" fmla="*/ 377594 h 5145086"/>
              <a:gd name="connsiteX340" fmla="*/ 880058 w 9143997"/>
              <a:gd name="connsiteY340" fmla="*/ 377594 h 5145086"/>
              <a:gd name="connsiteX341" fmla="*/ 880058 w 9143997"/>
              <a:gd name="connsiteY341" fmla="*/ 352214 h 5145086"/>
              <a:gd name="connsiteX342" fmla="*/ 688844 w 9143997"/>
              <a:gd name="connsiteY342" fmla="*/ 351000 h 5145086"/>
              <a:gd name="connsiteX343" fmla="*/ 662465 w 9143997"/>
              <a:gd name="connsiteY343" fmla="*/ 377379 h 5145086"/>
              <a:gd name="connsiteX344" fmla="*/ 662465 w 9143997"/>
              <a:gd name="connsiteY344" fmla="*/ 469152 h 5145086"/>
              <a:gd name="connsiteX345" fmla="*/ 688844 w 9143997"/>
              <a:gd name="connsiteY345" fmla="*/ 495531 h 5145086"/>
              <a:gd name="connsiteX346" fmla="*/ 707123 w 9143997"/>
              <a:gd name="connsiteY346" fmla="*/ 495531 h 5145086"/>
              <a:gd name="connsiteX347" fmla="*/ 707123 w 9143997"/>
              <a:gd name="connsiteY347" fmla="*/ 495504 h 5145086"/>
              <a:gd name="connsiteX348" fmla="*/ 733502 w 9143997"/>
              <a:gd name="connsiteY348" fmla="*/ 469125 h 5145086"/>
              <a:gd name="connsiteX349" fmla="*/ 733502 w 9143997"/>
              <a:gd name="connsiteY349" fmla="*/ 377379 h 5145086"/>
              <a:gd name="connsiteX350" fmla="*/ 707123 w 9143997"/>
              <a:gd name="connsiteY350" fmla="*/ 351000 h 5145086"/>
              <a:gd name="connsiteX351" fmla="*/ 0 w 9143997"/>
              <a:gd name="connsiteY351" fmla="*/ 0 h 5145086"/>
              <a:gd name="connsiteX352" fmla="*/ 9143997 w 9143997"/>
              <a:gd name="connsiteY352" fmla="*/ 0 h 5145086"/>
              <a:gd name="connsiteX353" fmla="*/ 9143997 w 9143997"/>
              <a:gd name="connsiteY353" fmla="*/ 3165086 h 5145086"/>
              <a:gd name="connsiteX354" fmla="*/ 7163997 w 9143997"/>
              <a:gd name="connsiteY354" fmla="*/ 5145086 h 5145086"/>
              <a:gd name="connsiteX355" fmla="*/ 0 w 9143997"/>
              <a:gd name="connsiteY355" fmla="*/ 5145086 h 51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</a:cxnLst>
            <a:rect l="l" t="t" r="r" b="b"/>
            <a:pathLst>
              <a:path w="9143997" h="5145086">
                <a:moveTo>
                  <a:pt x="8433245" y="4392885"/>
                </a:moveTo>
                <a:cubicBezTo>
                  <a:pt x="8465906" y="4392885"/>
                  <a:pt x="8496872" y="4405397"/>
                  <a:pt x="8520411" y="4428136"/>
                </a:cubicBezTo>
                <a:lnTo>
                  <a:pt x="8547150" y="4453904"/>
                </a:lnTo>
                <a:lnTo>
                  <a:pt x="8573869" y="4428136"/>
                </a:lnTo>
                <a:cubicBezTo>
                  <a:pt x="8597408" y="4405417"/>
                  <a:pt x="8628374" y="4392885"/>
                  <a:pt x="8661074" y="4392885"/>
                </a:cubicBezTo>
                <a:lnTo>
                  <a:pt x="8661055" y="4392904"/>
                </a:lnTo>
                <a:cubicBezTo>
                  <a:pt x="8695582" y="4392904"/>
                  <a:pt x="8727824" y="4406673"/>
                  <a:pt x="8751763" y="4431660"/>
                </a:cubicBezTo>
                <a:cubicBezTo>
                  <a:pt x="8799812" y="4481804"/>
                  <a:pt x="8798251" y="4561867"/>
                  <a:pt x="8748259" y="4610145"/>
                </a:cubicBezTo>
                <a:lnTo>
                  <a:pt x="8547131" y="4804264"/>
                </a:lnTo>
                <a:lnTo>
                  <a:pt x="8345965" y="4610106"/>
                </a:lnTo>
                <a:cubicBezTo>
                  <a:pt x="8296011" y="4561886"/>
                  <a:pt x="8294487" y="4481785"/>
                  <a:pt x="8342537" y="4431641"/>
                </a:cubicBezTo>
                <a:cubicBezTo>
                  <a:pt x="8366494" y="4406654"/>
                  <a:pt x="8398679" y="4392885"/>
                  <a:pt x="8433245" y="4392885"/>
                </a:cubicBezTo>
                <a:close/>
                <a:moveTo>
                  <a:pt x="967346" y="1029805"/>
                </a:moveTo>
                <a:cubicBezTo>
                  <a:pt x="970802" y="1029805"/>
                  <a:pt x="972422" y="1031425"/>
                  <a:pt x="972422" y="1034881"/>
                </a:cubicBezTo>
                <a:lnTo>
                  <a:pt x="972422" y="1064123"/>
                </a:lnTo>
                <a:cubicBezTo>
                  <a:pt x="972422" y="1067578"/>
                  <a:pt x="970802" y="1069198"/>
                  <a:pt x="967346" y="1069198"/>
                </a:cubicBezTo>
                <a:lnTo>
                  <a:pt x="960434" y="1069198"/>
                </a:lnTo>
                <a:lnTo>
                  <a:pt x="960434" y="1029832"/>
                </a:lnTo>
                <a:lnTo>
                  <a:pt x="967346" y="1029832"/>
                </a:lnTo>
                <a:close/>
                <a:moveTo>
                  <a:pt x="877220" y="1029400"/>
                </a:moveTo>
                <a:lnTo>
                  <a:pt x="882917" y="1029400"/>
                </a:lnTo>
                <a:cubicBezTo>
                  <a:pt x="888398" y="1029400"/>
                  <a:pt x="890828" y="1031831"/>
                  <a:pt x="890828" y="1037311"/>
                </a:cubicBezTo>
                <a:lnTo>
                  <a:pt x="890828" y="1114856"/>
                </a:lnTo>
                <a:cubicBezTo>
                  <a:pt x="890828" y="1120336"/>
                  <a:pt x="888398" y="1122766"/>
                  <a:pt x="882917" y="1122766"/>
                </a:cubicBezTo>
                <a:lnTo>
                  <a:pt x="877220" y="1122766"/>
                </a:lnTo>
                <a:close/>
                <a:moveTo>
                  <a:pt x="746513" y="1005074"/>
                </a:moveTo>
                <a:lnTo>
                  <a:pt x="746513" y="1147148"/>
                </a:lnTo>
                <a:lnTo>
                  <a:pt x="774917" y="1147148"/>
                </a:lnTo>
                <a:lnTo>
                  <a:pt x="774917" y="1005074"/>
                </a:lnTo>
                <a:close/>
                <a:moveTo>
                  <a:pt x="1013625" y="1005073"/>
                </a:moveTo>
                <a:lnTo>
                  <a:pt x="1013625" y="1147147"/>
                </a:lnTo>
                <a:lnTo>
                  <a:pt x="1066815" y="1147147"/>
                </a:lnTo>
                <a:lnTo>
                  <a:pt x="1066815" y="1121767"/>
                </a:lnTo>
                <a:lnTo>
                  <a:pt x="1042055" y="1121767"/>
                </a:lnTo>
                <a:lnTo>
                  <a:pt x="1042055" y="1087666"/>
                </a:lnTo>
                <a:lnTo>
                  <a:pt x="1065411" y="1087666"/>
                </a:lnTo>
                <a:lnTo>
                  <a:pt x="1065411" y="1062286"/>
                </a:lnTo>
                <a:lnTo>
                  <a:pt x="1042055" y="1062286"/>
                </a:lnTo>
                <a:lnTo>
                  <a:pt x="1042055" y="1030426"/>
                </a:lnTo>
                <a:lnTo>
                  <a:pt x="1066410" y="1030426"/>
                </a:lnTo>
                <a:lnTo>
                  <a:pt x="1066410" y="1005073"/>
                </a:lnTo>
                <a:close/>
                <a:moveTo>
                  <a:pt x="932057" y="1005073"/>
                </a:moveTo>
                <a:lnTo>
                  <a:pt x="932057" y="1147148"/>
                </a:lnTo>
                <a:lnTo>
                  <a:pt x="960461" y="1147148"/>
                </a:lnTo>
                <a:lnTo>
                  <a:pt x="960461" y="1093363"/>
                </a:lnTo>
                <a:lnTo>
                  <a:pt x="967562" y="1093363"/>
                </a:lnTo>
                <a:cubicBezTo>
                  <a:pt x="971018" y="1093363"/>
                  <a:pt x="972638" y="1094984"/>
                  <a:pt x="972638" y="1098439"/>
                </a:cubicBezTo>
                <a:lnTo>
                  <a:pt x="972638" y="1147148"/>
                </a:lnTo>
                <a:lnTo>
                  <a:pt x="1001042" y="1147148"/>
                </a:lnTo>
                <a:lnTo>
                  <a:pt x="1001042" y="1098224"/>
                </a:lnTo>
                <a:lnTo>
                  <a:pt x="1001069" y="1098250"/>
                </a:lnTo>
                <a:cubicBezTo>
                  <a:pt x="1001069" y="1087882"/>
                  <a:pt x="997397" y="1082402"/>
                  <a:pt x="988676" y="1079972"/>
                </a:cubicBezTo>
                <a:cubicBezTo>
                  <a:pt x="996398" y="1077136"/>
                  <a:pt x="1000853" y="1071035"/>
                  <a:pt x="1000853" y="1058858"/>
                </a:cubicBezTo>
                <a:lnTo>
                  <a:pt x="1000853" y="1031452"/>
                </a:lnTo>
                <a:cubicBezTo>
                  <a:pt x="1000853" y="1013794"/>
                  <a:pt x="992132" y="1005073"/>
                  <a:pt x="974474" y="1005073"/>
                </a:cubicBezTo>
                <a:close/>
                <a:moveTo>
                  <a:pt x="1080017" y="1005073"/>
                </a:moveTo>
                <a:lnTo>
                  <a:pt x="1080017" y="1147147"/>
                </a:lnTo>
                <a:lnTo>
                  <a:pt x="1104587" y="1147147"/>
                </a:lnTo>
                <a:lnTo>
                  <a:pt x="1104182" y="1105945"/>
                </a:lnTo>
                <a:lnTo>
                  <a:pt x="1103778" y="1069819"/>
                </a:lnTo>
                <a:lnTo>
                  <a:pt x="1121840" y="1147147"/>
                </a:lnTo>
                <a:lnTo>
                  <a:pt x="1121867" y="1147147"/>
                </a:lnTo>
                <a:lnTo>
                  <a:pt x="1149461" y="1147147"/>
                </a:lnTo>
                <a:lnTo>
                  <a:pt x="1149461" y="1005073"/>
                </a:lnTo>
                <a:lnTo>
                  <a:pt x="1124891" y="1005073"/>
                </a:lnTo>
                <a:lnTo>
                  <a:pt x="1125080" y="1034503"/>
                </a:lnTo>
                <a:lnTo>
                  <a:pt x="1125485" y="1075516"/>
                </a:lnTo>
                <a:lnTo>
                  <a:pt x="1109042" y="1005073"/>
                </a:lnTo>
                <a:close/>
                <a:moveTo>
                  <a:pt x="661058" y="1005047"/>
                </a:moveTo>
                <a:lnTo>
                  <a:pt x="661058" y="1147121"/>
                </a:lnTo>
                <a:lnTo>
                  <a:pt x="689462" y="1147121"/>
                </a:lnTo>
                <a:lnTo>
                  <a:pt x="689462" y="1087640"/>
                </a:lnTo>
                <a:lnTo>
                  <a:pt x="703664" y="1087640"/>
                </a:lnTo>
                <a:lnTo>
                  <a:pt x="703664" y="1147121"/>
                </a:lnTo>
                <a:lnTo>
                  <a:pt x="732068" y="1147121"/>
                </a:lnTo>
                <a:lnTo>
                  <a:pt x="732068" y="1005047"/>
                </a:lnTo>
                <a:lnTo>
                  <a:pt x="703664" y="1005047"/>
                </a:lnTo>
                <a:lnTo>
                  <a:pt x="703664" y="1062287"/>
                </a:lnTo>
                <a:lnTo>
                  <a:pt x="689462" y="1062287"/>
                </a:lnTo>
                <a:lnTo>
                  <a:pt x="689462" y="1005047"/>
                </a:lnTo>
                <a:close/>
                <a:moveTo>
                  <a:pt x="817740" y="1005046"/>
                </a:moveTo>
                <a:lnTo>
                  <a:pt x="817713" y="1005073"/>
                </a:lnTo>
                <a:lnTo>
                  <a:pt x="789309" y="1005073"/>
                </a:lnTo>
                <a:lnTo>
                  <a:pt x="789309" y="1147148"/>
                </a:lnTo>
                <a:lnTo>
                  <a:pt x="838233" y="1147148"/>
                </a:lnTo>
                <a:lnTo>
                  <a:pt x="838233" y="1121768"/>
                </a:lnTo>
                <a:lnTo>
                  <a:pt x="817740" y="1121768"/>
                </a:lnTo>
                <a:close/>
                <a:moveTo>
                  <a:pt x="848816" y="1005046"/>
                </a:moveTo>
                <a:lnTo>
                  <a:pt x="848816" y="1005073"/>
                </a:lnTo>
                <a:lnTo>
                  <a:pt x="848816" y="1147148"/>
                </a:lnTo>
                <a:lnTo>
                  <a:pt x="888803" y="1147148"/>
                </a:lnTo>
                <a:cubicBezTo>
                  <a:pt x="909323" y="1147148"/>
                  <a:pt x="919259" y="1137185"/>
                  <a:pt x="919259" y="1116691"/>
                </a:cubicBezTo>
                <a:lnTo>
                  <a:pt x="919259" y="1035503"/>
                </a:lnTo>
                <a:cubicBezTo>
                  <a:pt x="919259" y="1014982"/>
                  <a:pt x="909296" y="1005046"/>
                  <a:pt x="888803" y="1005046"/>
                </a:cubicBezTo>
                <a:close/>
                <a:moveTo>
                  <a:pt x="603576" y="1003859"/>
                </a:moveTo>
                <a:cubicBezTo>
                  <a:pt x="585918" y="1003859"/>
                  <a:pt x="577197" y="1012580"/>
                  <a:pt x="577197" y="1030238"/>
                </a:cubicBezTo>
                <a:lnTo>
                  <a:pt x="577197" y="1121984"/>
                </a:lnTo>
                <a:cubicBezTo>
                  <a:pt x="577197" y="1139642"/>
                  <a:pt x="585918" y="1148363"/>
                  <a:pt x="603576" y="1148363"/>
                </a:cubicBezTo>
                <a:lnTo>
                  <a:pt x="621045" y="1148363"/>
                </a:lnTo>
                <a:cubicBezTo>
                  <a:pt x="638703" y="1148363"/>
                  <a:pt x="647424" y="1139642"/>
                  <a:pt x="647424" y="1121984"/>
                </a:cubicBezTo>
                <a:lnTo>
                  <a:pt x="647424" y="1084427"/>
                </a:lnTo>
                <a:lnTo>
                  <a:pt x="647397" y="1084427"/>
                </a:lnTo>
                <a:lnTo>
                  <a:pt x="619398" y="1084427"/>
                </a:lnTo>
                <a:lnTo>
                  <a:pt x="619398" y="1118933"/>
                </a:lnTo>
                <a:cubicBezTo>
                  <a:pt x="619398" y="1122389"/>
                  <a:pt x="617778" y="1124009"/>
                  <a:pt x="614322" y="1124009"/>
                </a:cubicBezTo>
                <a:lnTo>
                  <a:pt x="610677" y="1124009"/>
                </a:lnTo>
                <a:cubicBezTo>
                  <a:pt x="607221" y="1124009"/>
                  <a:pt x="605601" y="1122389"/>
                  <a:pt x="605601" y="1118933"/>
                </a:cubicBezTo>
                <a:lnTo>
                  <a:pt x="605601" y="1033289"/>
                </a:lnTo>
                <a:cubicBezTo>
                  <a:pt x="605601" y="1029833"/>
                  <a:pt x="607221" y="1028213"/>
                  <a:pt x="610677" y="1028213"/>
                </a:cubicBezTo>
                <a:lnTo>
                  <a:pt x="613917" y="1028213"/>
                </a:lnTo>
                <a:cubicBezTo>
                  <a:pt x="617373" y="1028213"/>
                  <a:pt x="618993" y="1029833"/>
                  <a:pt x="618993" y="1033289"/>
                </a:cubicBezTo>
                <a:lnTo>
                  <a:pt x="618993" y="1063529"/>
                </a:lnTo>
                <a:lnTo>
                  <a:pt x="646992" y="1063529"/>
                </a:lnTo>
                <a:lnTo>
                  <a:pt x="646992" y="1030238"/>
                </a:lnTo>
                <a:cubicBezTo>
                  <a:pt x="646992" y="1012580"/>
                  <a:pt x="638271" y="1003859"/>
                  <a:pt x="620613" y="1003859"/>
                </a:cubicBezTo>
                <a:close/>
                <a:moveTo>
                  <a:pt x="1341897" y="871855"/>
                </a:moveTo>
                <a:cubicBezTo>
                  <a:pt x="1317894" y="871855"/>
                  <a:pt x="1295511" y="881386"/>
                  <a:pt x="1278879" y="898693"/>
                </a:cubicBezTo>
                <a:cubicBezTo>
                  <a:pt x="1245481" y="933415"/>
                  <a:pt x="1246587" y="988873"/>
                  <a:pt x="1281309" y="1022299"/>
                </a:cubicBezTo>
                <a:lnTo>
                  <a:pt x="1421061" y="1156732"/>
                </a:lnTo>
                <a:lnTo>
                  <a:pt x="1560841" y="1022299"/>
                </a:lnTo>
                <a:cubicBezTo>
                  <a:pt x="1595562" y="988900"/>
                  <a:pt x="1596616" y="933442"/>
                  <a:pt x="1563216" y="898720"/>
                </a:cubicBezTo>
                <a:lnTo>
                  <a:pt x="1563243" y="898693"/>
                </a:lnTo>
                <a:cubicBezTo>
                  <a:pt x="1546611" y="881386"/>
                  <a:pt x="1524228" y="871855"/>
                  <a:pt x="1500198" y="871855"/>
                </a:cubicBezTo>
                <a:cubicBezTo>
                  <a:pt x="1477492" y="871855"/>
                  <a:pt x="1455999" y="880522"/>
                  <a:pt x="1439638" y="896263"/>
                </a:cubicBezTo>
                <a:lnTo>
                  <a:pt x="1421061" y="914110"/>
                </a:lnTo>
                <a:lnTo>
                  <a:pt x="1402485" y="896263"/>
                </a:lnTo>
                <a:cubicBezTo>
                  <a:pt x="1386123" y="880522"/>
                  <a:pt x="1364605" y="871855"/>
                  <a:pt x="1341897" y="871855"/>
                </a:cubicBezTo>
                <a:close/>
                <a:moveTo>
                  <a:pt x="761121" y="866591"/>
                </a:moveTo>
                <a:cubicBezTo>
                  <a:pt x="764577" y="866591"/>
                  <a:pt x="766197" y="868211"/>
                  <a:pt x="766197" y="871667"/>
                </a:cubicBezTo>
                <a:lnTo>
                  <a:pt x="766197" y="900908"/>
                </a:lnTo>
                <a:cubicBezTo>
                  <a:pt x="766197" y="904364"/>
                  <a:pt x="764577" y="905984"/>
                  <a:pt x="761121" y="905984"/>
                </a:cubicBezTo>
                <a:lnTo>
                  <a:pt x="754209" y="905984"/>
                </a:lnTo>
                <a:lnTo>
                  <a:pt x="754209" y="866618"/>
                </a:lnTo>
                <a:lnTo>
                  <a:pt x="761121" y="866618"/>
                </a:lnTo>
                <a:close/>
                <a:moveTo>
                  <a:pt x="674450" y="864998"/>
                </a:moveTo>
                <a:lnTo>
                  <a:pt x="678501" y="864998"/>
                </a:lnTo>
                <a:cubicBezTo>
                  <a:pt x="681957" y="864998"/>
                  <a:pt x="683577" y="866618"/>
                  <a:pt x="683577" y="870074"/>
                </a:cubicBezTo>
                <a:lnTo>
                  <a:pt x="683577" y="955718"/>
                </a:lnTo>
                <a:cubicBezTo>
                  <a:pt x="683577" y="959174"/>
                  <a:pt x="681957" y="960794"/>
                  <a:pt x="678501" y="960794"/>
                </a:cubicBezTo>
                <a:lnTo>
                  <a:pt x="674450" y="960794"/>
                </a:lnTo>
                <a:cubicBezTo>
                  <a:pt x="670995" y="960794"/>
                  <a:pt x="669375" y="959174"/>
                  <a:pt x="669375" y="955718"/>
                </a:cubicBezTo>
                <a:lnTo>
                  <a:pt x="669375" y="870074"/>
                </a:lnTo>
                <a:cubicBezTo>
                  <a:pt x="669375" y="866618"/>
                  <a:pt x="670995" y="864998"/>
                  <a:pt x="674450" y="864998"/>
                </a:cubicBezTo>
                <a:close/>
                <a:moveTo>
                  <a:pt x="577603" y="841886"/>
                </a:moveTo>
                <a:lnTo>
                  <a:pt x="577603" y="983960"/>
                </a:lnTo>
                <a:lnTo>
                  <a:pt x="606007" y="983960"/>
                </a:lnTo>
                <a:lnTo>
                  <a:pt x="606007" y="925910"/>
                </a:lnTo>
                <a:lnTo>
                  <a:pt x="628336" y="925910"/>
                </a:lnTo>
                <a:lnTo>
                  <a:pt x="628336" y="900530"/>
                </a:lnTo>
                <a:lnTo>
                  <a:pt x="606007" y="900530"/>
                </a:lnTo>
                <a:lnTo>
                  <a:pt x="606007" y="867239"/>
                </a:lnTo>
                <a:lnTo>
                  <a:pt x="629362" y="867239"/>
                </a:lnTo>
                <a:lnTo>
                  <a:pt x="629362" y="841886"/>
                </a:lnTo>
                <a:close/>
                <a:moveTo>
                  <a:pt x="725832" y="841859"/>
                </a:moveTo>
                <a:lnTo>
                  <a:pt x="725832" y="983933"/>
                </a:lnTo>
                <a:lnTo>
                  <a:pt x="754236" y="983933"/>
                </a:lnTo>
                <a:lnTo>
                  <a:pt x="754236" y="930149"/>
                </a:lnTo>
                <a:lnTo>
                  <a:pt x="761337" y="930149"/>
                </a:lnTo>
                <a:cubicBezTo>
                  <a:pt x="764793" y="930149"/>
                  <a:pt x="766413" y="931769"/>
                  <a:pt x="766413" y="935225"/>
                </a:cubicBezTo>
                <a:lnTo>
                  <a:pt x="766413" y="983933"/>
                </a:lnTo>
                <a:lnTo>
                  <a:pt x="794817" y="983933"/>
                </a:lnTo>
                <a:lnTo>
                  <a:pt x="794817" y="935009"/>
                </a:lnTo>
                <a:lnTo>
                  <a:pt x="794844" y="935036"/>
                </a:lnTo>
                <a:cubicBezTo>
                  <a:pt x="794844" y="924668"/>
                  <a:pt x="791172" y="919187"/>
                  <a:pt x="782451" y="916757"/>
                </a:cubicBezTo>
                <a:cubicBezTo>
                  <a:pt x="790173" y="913922"/>
                  <a:pt x="794628" y="907820"/>
                  <a:pt x="794628" y="895643"/>
                </a:cubicBezTo>
                <a:lnTo>
                  <a:pt x="794628" y="868238"/>
                </a:lnTo>
                <a:cubicBezTo>
                  <a:pt x="794628" y="850580"/>
                  <a:pt x="785907" y="841859"/>
                  <a:pt x="768249" y="841859"/>
                </a:cubicBezTo>
                <a:close/>
                <a:moveTo>
                  <a:pt x="667323" y="840644"/>
                </a:moveTo>
                <a:cubicBezTo>
                  <a:pt x="649665" y="840644"/>
                  <a:pt x="640944" y="849365"/>
                  <a:pt x="640944" y="867023"/>
                </a:cubicBezTo>
                <a:lnTo>
                  <a:pt x="640944" y="958769"/>
                </a:lnTo>
                <a:cubicBezTo>
                  <a:pt x="640944" y="976427"/>
                  <a:pt x="649665" y="985148"/>
                  <a:pt x="667323" y="985148"/>
                </a:cubicBezTo>
                <a:lnTo>
                  <a:pt x="685602" y="985148"/>
                </a:lnTo>
                <a:cubicBezTo>
                  <a:pt x="703260" y="985148"/>
                  <a:pt x="711981" y="976427"/>
                  <a:pt x="711981" y="958769"/>
                </a:cubicBezTo>
                <a:lnTo>
                  <a:pt x="711981" y="867023"/>
                </a:lnTo>
                <a:cubicBezTo>
                  <a:pt x="711981" y="849365"/>
                  <a:pt x="703260" y="840644"/>
                  <a:pt x="685602" y="840644"/>
                </a:cubicBezTo>
                <a:close/>
                <a:moveTo>
                  <a:pt x="695971" y="701782"/>
                </a:moveTo>
                <a:lnTo>
                  <a:pt x="700021" y="701782"/>
                </a:lnTo>
                <a:cubicBezTo>
                  <a:pt x="703477" y="701782"/>
                  <a:pt x="705097" y="703402"/>
                  <a:pt x="705097" y="706858"/>
                </a:cubicBezTo>
                <a:lnTo>
                  <a:pt x="705097" y="792502"/>
                </a:lnTo>
                <a:cubicBezTo>
                  <a:pt x="705097" y="795958"/>
                  <a:pt x="703477" y="797578"/>
                  <a:pt x="700021" y="797578"/>
                </a:cubicBezTo>
                <a:lnTo>
                  <a:pt x="695971" y="797578"/>
                </a:lnTo>
                <a:cubicBezTo>
                  <a:pt x="692515" y="797578"/>
                  <a:pt x="690895" y="795958"/>
                  <a:pt x="690895" y="792502"/>
                </a:cubicBezTo>
                <a:lnTo>
                  <a:pt x="690895" y="706858"/>
                </a:lnTo>
                <a:cubicBezTo>
                  <a:pt x="690895" y="703402"/>
                  <a:pt x="692515" y="701782"/>
                  <a:pt x="695971" y="701782"/>
                </a:cubicBezTo>
                <a:close/>
                <a:moveTo>
                  <a:pt x="860563" y="678671"/>
                </a:moveTo>
                <a:lnTo>
                  <a:pt x="860563" y="820745"/>
                </a:lnTo>
                <a:lnTo>
                  <a:pt x="913753" y="820745"/>
                </a:lnTo>
                <a:lnTo>
                  <a:pt x="913753" y="795365"/>
                </a:lnTo>
                <a:lnTo>
                  <a:pt x="888994" y="795365"/>
                </a:lnTo>
                <a:lnTo>
                  <a:pt x="888994" y="761264"/>
                </a:lnTo>
                <a:lnTo>
                  <a:pt x="912349" y="761264"/>
                </a:lnTo>
                <a:lnTo>
                  <a:pt x="912349" y="735884"/>
                </a:lnTo>
                <a:lnTo>
                  <a:pt x="888994" y="735884"/>
                </a:lnTo>
                <a:lnTo>
                  <a:pt x="888994" y="704024"/>
                </a:lnTo>
                <a:lnTo>
                  <a:pt x="913348" y="704024"/>
                </a:lnTo>
                <a:lnTo>
                  <a:pt x="913348" y="678671"/>
                </a:lnTo>
                <a:close/>
                <a:moveTo>
                  <a:pt x="577630" y="678644"/>
                </a:moveTo>
                <a:lnTo>
                  <a:pt x="577630" y="820718"/>
                </a:lnTo>
                <a:lnTo>
                  <a:pt x="606034" y="820718"/>
                </a:lnTo>
                <a:lnTo>
                  <a:pt x="606034" y="761237"/>
                </a:lnTo>
                <a:lnTo>
                  <a:pt x="620236" y="761237"/>
                </a:lnTo>
                <a:lnTo>
                  <a:pt x="620236" y="820718"/>
                </a:lnTo>
                <a:lnTo>
                  <a:pt x="648640" y="820718"/>
                </a:lnTo>
                <a:lnTo>
                  <a:pt x="648640" y="678644"/>
                </a:lnTo>
                <a:lnTo>
                  <a:pt x="620236" y="678644"/>
                </a:lnTo>
                <a:lnTo>
                  <a:pt x="620236" y="735884"/>
                </a:lnTo>
                <a:lnTo>
                  <a:pt x="606034" y="735884"/>
                </a:lnTo>
                <a:lnTo>
                  <a:pt x="606034" y="678644"/>
                </a:lnTo>
                <a:close/>
                <a:moveTo>
                  <a:pt x="747325" y="678644"/>
                </a:moveTo>
                <a:lnTo>
                  <a:pt x="747325" y="820718"/>
                </a:lnTo>
                <a:lnTo>
                  <a:pt x="770059" y="820718"/>
                </a:lnTo>
                <a:lnTo>
                  <a:pt x="770059" y="726731"/>
                </a:lnTo>
                <a:lnTo>
                  <a:pt x="770113" y="726731"/>
                </a:lnTo>
                <a:lnTo>
                  <a:pt x="780859" y="820718"/>
                </a:lnTo>
                <a:lnTo>
                  <a:pt x="807643" y="820718"/>
                </a:lnTo>
                <a:lnTo>
                  <a:pt x="818389" y="727757"/>
                </a:lnTo>
                <a:lnTo>
                  <a:pt x="818389" y="820718"/>
                </a:lnTo>
                <a:lnTo>
                  <a:pt x="846388" y="820718"/>
                </a:lnTo>
                <a:lnTo>
                  <a:pt x="846388" y="678644"/>
                </a:lnTo>
                <a:lnTo>
                  <a:pt x="805186" y="678644"/>
                </a:lnTo>
                <a:lnTo>
                  <a:pt x="796465" y="764693"/>
                </a:lnTo>
                <a:lnTo>
                  <a:pt x="788338" y="678644"/>
                </a:lnTo>
                <a:close/>
                <a:moveTo>
                  <a:pt x="951985" y="677456"/>
                </a:moveTo>
                <a:cubicBezTo>
                  <a:pt x="934327" y="677456"/>
                  <a:pt x="925606" y="686177"/>
                  <a:pt x="925606" y="703835"/>
                </a:cubicBezTo>
                <a:lnTo>
                  <a:pt x="925606" y="726353"/>
                </a:lnTo>
                <a:cubicBezTo>
                  <a:pt x="925606" y="736505"/>
                  <a:pt x="928252" y="742391"/>
                  <a:pt x="936973" y="748682"/>
                </a:cubicBezTo>
                <a:lnTo>
                  <a:pt x="961327" y="766745"/>
                </a:lnTo>
                <a:cubicBezTo>
                  <a:pt x="964756" y="769175"/>
                  <a:pt x="966187" y="771416"/>
                  <a:pt x="966187" y="775871"/>
                </a:cubicBezTo>
                <a:lnTo>
                  <a:pt x="966187" y="792908"/>
                </a:lnTo>
                <a:cubicBezTo>
                  <a:pt x="966187" y="796364"/>
                  <a:pt x="964567" y="797984"/>
                  <a:pt x="961111" y="797984"/>
                </a:cubicBezTo>
                <a:lnTo>
                  <a:pt x="958465" y="797984"/>
                </a:lnTo>
                <a:cubicBezTo>
                  <a:pt x="955009" y="797984"/>
                  <a:pt x="953389" y="796364"/>
                  <a:pt x="953389" y="792908"/>
                </a:cubicBezTo>
                <a:lnTo>
                  <a:pt x="953389" y="765314"/>
                </a:lnTo>
                <a:lnTo>
                  <a:pt x="925579" y="765314"/>
                </a:lnTo>
                <a:lnTo>
                  <a:pt x="925579" y="795554"/>
                </a:lnTo>
                <a:cubicBezTo>
                  <a:pt x="925579" y="813212"/>
                  <a:pt x="934300" y="821933"/>
                  <a:pt x="951958" y="821933"/>
                </a:cubicBezTo>
                <a:lnTo>
                  <a:pt x="967780" y="821933"/>
                </a:lnTo>
                <a:cubicBezTo>
                  <a:pt x="985438" y="821933"/>
                  <a:pt x="994159" y="813212"/>
                  <a:pt x="994159" y="795554"/>
                </a:cubicBezTo>
                <a:lnTo>
                  <a:pt x="994159" y="769364"/>
                </a:lnTo>
                <a:cubicBezTo>
                  <a:pt x="994159" y="758807"/>
                  <a:pt x="991513" y="753326"/>
                  <a:pt x="982792" y="747035"/>
                </a:cubicBezTo>
                <a:lnTo>
                  <a:pt x="958438" y="728972"/>
                </a:lnTo>
                <a:cubicBezTo>
                  <a:pt x="955009" y="726542"/>
                  <a:pt x="953578" y="724301"/>
                  <a:pt x="953578" y="719846"/>
                </a:cubicBezTo>
                <a:lnTo>
                  <a:pt x="953578" y="706454"/>
                </a:lnTo>
                <a:cubicBezTo>
                  <a:pt x="953578" y="702998"/>
                  <a:pt x="955198" y="701378"/>
                  <a:pt x="958654" y="701378"/>
                </a:cubicBezTo>
                <a:lnTo>
                  <a:pt x="960895" y="701378"/>
                </a:lnTo>
                <a:cubicBezTo>
                  <a:pt x="964351" y="701378"/>
                  <a:pt x="965971" y="702998"/>
                  <a:pt x="965971" y="706454"/>
                </a:cubicBezTo>
                <a:lnTo>
                  <a:pt x="965971" y="729809"/>
                </a:lnTo>
                <a:lnTo>
                  <a:pt x="993781" y="729809"/>
                </a:lnTo>
                <a:lnTo>
                  <a:pt x="993781" y="703835"/>
                </a:lnTo>
                <a:cubicBezTo>
                  <a:pt x="993781" y="686177"/>
                  <a:pt x="985060" y="677456"/>
                  <a:pt x="967402" y="677456"/>
                </a:cubicBezTo>
                <a:close/>
                <a:moveTo>
                  <a:pt x="688843" y="677428"/>
                </a:moveTo>
                <a:cubicBezTo>
                  <a:pt x="671185" y="677428"/>
                  <a:pt x="662464" y="686149"/>
                  <a:pt x="662464" y="703807"/>
                </a:cubicBezTo>
                <a:lnTo>
                  <a:pt x="662464" y="795553"/>
                </a:lnTo>
                <a:cubicBezTo>
                  <a:pt x="662464" y="813211"/>
                  <a:pt x="671185" y="821932"/>
                  <a:pt x="688843" y="821932"/>
                </a:cubicBezTo>
                <a:lnTo>
                  <a:pt x="707122" y="821932"/>
                </a:lnTo>
                <a:cubicBezTo>
                  <a:pt x="724780" y="821932"/>
                  <a:pt x="733501" y="813211"/>
                  <a:pt x="733501" y="795553"/>
                </a:cubicBezTo>
                <a:lnTo>
                  <a:pt x="733501" y="703807"/>
                </a:lnTo>
                <a:cubicBezTo>
                  <a:pt x="733501" y="686149"/>
                  <a:pt x="724780" y="677428"/>
                  <a:pt x="707122" y="677428"/>
                </a:cubicBezTo>
                <a:close/>
                <a:moveTo>
                  <a:pt x="610300" y="550124"/>
                </a:moveTo>
                <a:lnTo>
                  <a:pt x="616591" y="612036"/>
                </a:lnTo>
                <a:lnTo>
                  <a:pt x="604009" y="612036"/>
                </a:lnTo>
                <a:close/>
                <a:moveTo>
                  <a:pt x="771868" y="539783"/>
                </a:moveTo>
                <a:lnTo>
                  <a:pt x="777565" y="539783"/>
                </a:lnTo>
                <a:cubicBezTo>
                  <a:pt x="783046" y="539783"/>
                  <a:pt x="785476" y="542214"/>
                  <a:pt x="785476" y="547694"/>
                </a:cubicBezTo>
                <a:lnTo>
                  <a:pt x="785476" y="625238"/>
                </a:lnTo>
                <a:cubicBezTo>
                  <a:pt x="785476" y="630719"/>
                  <a:pt x="783046" y="633149"/>
                  <a:pt x="777565" y="633149"/>
                </a:cubicBezTo>
                <a:lnTo>
                  <a:pt x="771868" y="633149"/>
                </a:lnTo>
                <a:close/>
                <a:moveTo>
                  <a:pt x="592210" y="515429"/>
                </a:moveTo>
                <a:lnTo>
                  <a:pt x="573526" y="657503"/>
                </a:lnTo>
                <a:lnTo>
                  <a:pt x="599311" y="657503"/>
                </a:lnTo>
                <a:lnTo>
                  <a:pt x="601336" y="636795"/>
                </a:lnTo>
                <a:lnTo>
                  <a:pt x="619210" y="636795"/>
                </a:lnTo>
                <a:lnTo>
                  <a:pt x="621451" y="657503"/>
                </a:lnTo>
                <a:lnTo>
                  <a:pt x="649666" y="657503"/>
                </a:lnTo>
                <a:lnTo>
                  <a:pt x="630982" y="515429"/>
                </a:lnTo>
                <a:close/>
                <a:moveTo>
                  <a:pt x="659819" y="515429"/>
                </a:moveTo>
                <a:lnTo>
                  <a:pt x="659819" y="657503"/>
                </a:lnTo>
                <a:lnTo>
                  <a:pt x="684389" y="657503"/>
                </a:lnTo>
                <a:lnTo>
                  <a:pt x="683984" y="616301"/>
                </a:lnTo>
                <a:lnTo>
                  <a:pt x="683579" y="580175"/>
                </a:lnTo>
                <a:lnTo>
                  <a:pt x="701641" y="657503"/>
                </a:lnTo>
                <a:lnTo>
                  <a:pt x="701669" y="657503"/>
                </a:lnTo>
                <a:lnTo>
                  <a:pt x="729263" y="657503"/>
                </a:lnTo>
                <a:lnTo>
                  <a:pt x="729263" y="515429"/>
                </a:lnTo>
                <a:lnTo>
                  <a:pt x="704693" y="515429"/>
                </a:lnTo>
                <a:lnTo>
                  <a:pt x="704882" y="544859"/>
                </a:lnTo>
                <a:lnTo>
                  <a:pt x="705287" y="585873"/>
                </a:lnTo>
                <a:lnTo>
                  <a:pt x="688844" y="515429"/>
                </a:lnTo>
                <a:close/>
                <a:moveTo>
                  <a:pt x="743464" y="515429"/>
                </a:moveTo>
                <a:lnTo>
                  <a:pt x="743464" y="515456"/>
                </a:lnTo>
                <a:lnTo>
                  <a:pt x="743464" y="657530"/>
                </a:lnTo>
                <a:lnTo>
                  <a:pt x="783451" y="657530"/>
                </a:lnTo>
                <a:cubicBezTo>
                  <a:pt x="803971" y="657530"/>
                  <a:pt x="813907" y="647567"/>
                  <a:pt x="813907" y="627074"/>
                </a:cubicBezTo>
                <a:lnTo>
                  <a:pt x="813907" y="545885"/>
                </a:lnTo>
                <a:cubicBezTo>
                  <a:pt x="813907" y="525365"/>
                  <a:pt x="803944" y="515429"/>
                  <a:pt x="783451" y="515429"/>
                </a:cubicBezTo>
                <a:close/>
                <a:moveTo>
                  <a:pt x="775730" y="376568"/>
                </a:moveTo>
                <a:lnTo>
                  <a:pt x="781832" y="376568"/>
                </a:lnTo>
                <a:cubicBezTo>
                  <a:pt x="785288" y="376568"/>
                  <a:pt x="786908" y="378188"/>
                  <a:pt x="786908" y="381644"/>
                </a:cubicBezTo>
                <a:lnTo>
                  <a:pt x="786908" y="415529"/>
                </a:lnTo>
                <a:cubicBezTo>
                  <a:pt x="786908" y="418985"/>
                  <a:pt x="785288" y="420605"/>
                  <a:pt x="781832" y="420605"/>
                </a:cubicBezTo>
                <a:lnTo>
                  <a:pt x="775730" y="420605"/>
                </a:lnTo>
                <a:close/>
                <a:moveTo>
                  <a:pt x="695972" y="375381"/>
                </a:moveTo>
                <a:lnTo>
                  <a:pt x="700022" y="375381"/>
                </a:lnTo>
                <a:cubicBezTo>
                  <a:pt x="703478" y="375381"/>
                  <a:pt x="705098" y="377001"/>
                  <a:pt x="705098" y="380457"/>
                </a:cubicBezTo>
                <a:lnTo>
                  <a:pt x="705098" y="466101"/>
                </a:lnTo>
                <a:cubicBezTo>
                  <a:pt x="705098" y="469557"/>
                  <a:pt x="703478" y="471177"/>
                  <a:pt x="700022" y="471177"/>
                </a:cubicBezTo>
                <a:lnTo>
                  <a:pt x="695972" y="471177"/>
                </a:lnTo>
                <a:cubicBezTo>
                  <a:pt x="692516" y="471177"/>
                  <a:pt x="690896" y="469557"/>
                  <a:pt x="690896" y="466101"/>
                </a:cubicBezTo>
                <a:lnTo>
                  <a:pt x="690896" y="380457"/>
                </a:lnTo>
                <a:cubicBezTo>
                  <a:pt x="690896" y="377001"/>
                  <a:pt x="692516" y="375381"/>
                  <a:pt x="695972" y="375381"/>
                </a:cubicBezTo>
                <a:close/>
                <a:moveTo>
                  <a:pt x="577631" y="352214"/>
                </a:moveTo>
                <a:lnTo>
                  <a:pt x="577631" y="494288"/>
                </a:lnTo>
                <a:lnTo>
                  <a:pt x="606035" y="494288"/>
                </a:lnTo>
                <a:lnTo>
                  <a:pt x="606035" y="434807"/>
                </a:lnTo>
                <a:lnTo>
                  <a:pt x="620237" y="434807"/>
                </a:lnTo>
                <a:lnTo>
                  <a:pt x="620237" y="494288"/>
                </a:lnTo>
                <a:lnTo>
                  <a:pt x="648641" y="494288"/>
                </a:lnTo>
                <a:lnTo>
                  <a:pt x="648641" y="352214"/>
                </a:lnTo>
                <a:lnTo>
                  <a:pt x="620237" y="352214"/>
                </a:lnTo>
                <a:lnTo>
                  <a:pt x="620237" y="409454"/>
                </a:lnTo>
                <a:lnTo>
                  <a:pt x="606035" y="409454"/>
                </a:lnTo>
                <a:lnTo>
                  <a:pt x="606035" y="352214"/>
                </a:lnTo>
                <a:close/>
                <a:moveTo>
                  <a:pt x="747326" y="352214"/>
                </a:moveTo>
                <a:lnTo>
                  <a:pt x="747326" y="494288"/>
                </a:lnTo>
                <a:lnTo>
                  <a:pt x="775730" y="494288"/>
                </a:lnTo>
                <a:lnTo>
                  <a:pt x="775730" y="444959"/>
                </a:lnTo>
                <a:lnTo>
                  <a:pt x="788933" y="444959"/>
                </a:lnTo>
                <a:cubicBezTo>
                  <a:pt x="806591" y="444959"/>
                  <a:pt x="815312" y="436238"/>
                  <a:pt x="815312" y="418580"/>
                </a:cubicBezTo>
                <a:lnTo>
                  <a:pt x="815312" y="378593"/>
                </a:lnTo>
                <a:cubicBezTo>
                  <a:pt x="815312" y="360935"/>
                  <a:pt x="806591" y="352214"/>
                  <a:pt x="788933" y="352214"/>
                </a:cubicBezTo>
                <a:close/>
                <a:moveTo>
                  <a:pt x="827273" y="352214"/>
                </a:moveTo>
                <a:lnTo>
                  <a:pt x="827273" y="494315"/>
                </a:lnTo>
                <a:lnTo>
                  <a:pt x="880463" y="494315"/>
                </a:lnTo>
                <a:lnTo>
                  <a:pt x="880463" y="468935"/>
                </a:lnTo>
                <a:lnTo>
                  <a:pt x="855704" y="468935"/>
                </a:lnTo>
                <a:lnTo>
                  <a:pt x="855704" y="434834"/>
                </a:lnTo>
                <a:lnTo>
                  <a:pt x="879059" y="434834"/>
                </a:lnTo>
                <a:lnTo>
                  <a:pt x="879059" y="409454"/>
                </a:lnTo>
                <a:lnTo>
                  <a:pt x="855704" y="409454"/>
                </a:lnTo>
                <a:lnTo>
                  <a:pt x="855704" y="377594"/>
                </a:lnTo>
                <a:lnTo>
                  <a:pt x="880058" y="377594"/>
                </a:lnTo>
                <a:lnTo>
                  <a:pt x="880058" y="352214"/>
                </a:lnTo>
                <a:close/>
                <a:moveTo>
                  <a:pt x="688844" y="351000"/>
                </a:moveTo>
                <a:cubicBezTo>
                  <a:pt x="671186" y="351000"/>
                  <a:pt x="662465" y="359721"/>
                  <a:pt x="662465" y="377379"/>
                </a:cubicBezTo>
                <a:lnTo>
                  <a:pt x="662465" y="469152"/>
                </a:lnTo>
                <a:cubicBezTo>
                  <a:pt x="662465" y="486810"/>
                  <a:pt x="671186" y="495531"/>
                  <a:pt x="688844" y="495531"/>
                </a:cubicBezTo>
                <a:lnTo>
                  <a:pt x="707123" y="495531"/>
                </a:lnTo>
                <a:lnTo>
                  <a:pt x="707123" y="495504"/>
                </a:lnTo>
                <a:cubicBezTo>
                  <a:pt x="724781" y="495504"/>
                  <a:pt x="733502" y="486783"/>
                  <a:pt x="733502" y="469125"/>
                </a:cubicBezTo>
                <a:lnTo>
                  <a:pt x="733502" y="377379"/>
                </a:lnTo>
                <a:cubicBezTo>
                  <a:pt x="733502" y="359721"/>
                  <a:pt x="724781" y="351000"/>
                  <a:pt x="707123" y="351000"/>
                </a:cubicBezTo>
                <a:close/>
                <a:moveTo>
                  <a:pt x="0" y="0"/>
                </a:moveTo>
                <a:lnTo>
                  <a:pt x="9143997" y="0"/>
                </a:lnTo>
                <a:lnTo>
                  <a:pt x="9143997" y="3165086"/>
                </a:lnTo>
                <a:lnTo>
                  <a:pt x="7163997" y="5145086"/>
                </a:lnTo>
                <a:lnTo>
                  <a:pt x="0" y="51450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4" name="Caption">
            <a:extLst>
              <a:ext uri="{FF2B5EF4-FFF2-40B4-BE49-F238E27FC236}">
                <a16:creationId xmlns:a16="http://schemas.microsoft.com/office/drawing/2014/main" id="{4556304D-CA5A-5618-20BA-58DC599F22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0"/>
            <a:ext cx="9143994" cy="1037234"/>
          </a:xfrm>
          <a:custGeom>
            <a:avLst/>
            <a:gdLst>
              <a:gd name="connsiteX0" fmla="*/ 967343 w 9143994"/>
              <a:gd name="connsiteY0" fmla="*/ 1029807 h 1037234"/>
              <a:gd name="connsiteX1" fmla="*/ 972420 w 9143994"/>
              <a:gd name="connsiteY1" fmla="*/ 1034883 h 1037234"/>
              <a:gd name="connsiteX2" fmla="*/ 972420 w 9143994"/>
              <a:gd name="connsiteY2" fmla="*/ 1037234 h 1037234"/>
              <a:gd name="connsiteX3" fmla="*/ 960431 w 9143994"/>
              <a:gd name="connsiteY3" fmla="*/ 1037234 h 1037234"/>
              <a:gd name="connsiteX4" fmla="*/ 960431 w 9143994"/>
              <a:gd name="connsiteY4" fmla="*/ 1029834 h 1037234"/>
              <a:gd name="connsiteX5" fmla="*/ 967343 w 9143994"/>
              <a:gd name="connsiteY5" fmla="*/ 1029834 h 1037234"/>
              <a:gd name="connsiteX6" fmla="*/ 877218 w 9143994"/>
              <a:gd name="connsiteY6" fmla="*/ 1029402 h 1037234"/>
              <a:gd name="connsiteX7" fmla="*/ 882915 w 9143994"/>
              <a:gd name="connsiteY7" fmla="*/ 1029402 h 1037234"/>
              <a:gd name="connsiteX8" fmla="*/ 890747 w 9143994"/>
              <a:gd name="connsiteY8" fmla="*/ 1037234 h 1037234"/>
              <a:gd name="connsiteX9" fmla="*/ 877218 w 9143994"/>
              <a:gd name="connsiteY9" fmla="*/ 1037234 h 1037234"/>
              <a:gd name="connsiteX10" fmla="*/ 610675 w 9143994"/>
              <a:gd name="connsiteY10" fmla="*/ 1028214 h 1037234"/>
              <a:gd name="connsiteX11" fmla="*/ 613915 w 9143994"/>
              <a:gd name="connsiteY11" fmla="*/ 1028214 h 1037234"/>
              <a:gd name="connsiteX12" fmla="*/ 618991 w 9143994"/>
              <a:gd name="connsiteY12" fmla="*/ 1033290 h 1037234"/>
              <a:gd name="connsiteX13" fmla="*/ 618991 w 9143994"/>
              <a:gd name="connsiteY13" fmla="*/ 1037234 h 1037234"/>
              <a:gd name="connsiteX14" fmla="*/ 605599 w 9143994"/>
              <a:gd name="connsiteY14" fmla="*/ 1037234 h 1037234"/>
              <a:gd name="connsiteX15" fmla="*/ 605599 w 9143994"/>
              <a:gd name="connsiteY15" fmla="*/ 1033290 h 1037234"/>
              <a:gd name="connsiteX16" fmla="*/ 610675 w 9143994"/>
              <a:gd name="connsiteY16" fmla="*/ 1028214 h 1037234"/>
              <a:gd name="connsiteX17" fmla="*/ 761119 w 9143994"/>
              <a:gd name="connsiteY17" fmla="*/ 866592 h 1037234"/>
              <a:gd name="connsiteX18" fmla="*/ 766195 w 9143994"/>
              <a:gd name="connsiteY18" fmla="*/ 871668 h 1037234"/>
              <a:gd name="connsiteX19" fmla="*/ 766195 w 9143994"/>
              <a:gd name="connsiteY19" fmla="*/ 900909 h 1037234"/>
              <a:gd name="connsiteX20" fmla="*/ 761119 w 9143994"/>
              <a:gd name="connsiteY20" fmla="*/ 905985 h 1037234"/>
              <a:gd name="connsiteX21" fmla="*/ 754207 w 9143994"/>
              <a:gd name="connsiteY21" fmla="*/ 905985 h 1037234"/>
              <a:gd name="connsiteX22" fmla="*/ 754207 w 9143994"/>
              <a:gd name="connsiteY22" fmla="*/ 866619 h 1037234"/>
              <a:gd name="connsiteX23" fmla="*/ 761119 w 9143994"/>
              <a:gd name="connsiteY23" fmla="*/ 866619 h 1037234"/>
              <a:gd name="connsiteX24" fmla="*/ 674448 w 9143994"/>
              <a:gd name="connsiteY24" fmla="*/ 864999 h 1037234"/>
              <a:gd name="connsiteX25" fmla="*/ 678498 w 9143994"/>
              <a:gd name="connsiteY25" fmla="*/ 864999 h 1037234"/>
              <a:gd name="connsiteX26" fmla="*/ 683574 w 9143994"/>
              <a:gd name="connsiteY26" fmla="*/ 870075 h 1037234"/>
              <a:gd name="connsiteX27" fmla="*/ 683574 w 9143994"/>
              <a:gd name="connsiteY27" fmla="*/ 955719 h 1037234"/>
              <a:gd name="connsiteX28" fmla="*/ 678498 w 9143994"/>
              <a:gd name="connsiteY28" fmla="*/ 960795 h 1037234"/>
              <a:gd name="connsiteX29" fmla="*/ 674448 w 9143994"/>
              <a:gd name="connsiteY29" fmla="*/ 960795 h 1037234"/>
              <a:gd name="connsiteX30" fmla="*/ 669372 w 9143994"/>
              <a:gd name="connsiteY30" fmla="*/ 955719 h 1037234"/>
              <a:gd name="connsiteX31" fmla="*/ 669372 w 9143994"/>
              <a:gd name="connsiteY31" fmla="*/ 870075 h 1037234"/>
              <a:gd name="connsiteX32" fmla="*/ 674448 w 9143994"/>
              <a:gd name="connsiteY32" fmla="*/ 864999 h 1037234"/>
              <a:gd name="connsiteX33" fmla="*/ 577601 w 9143994"/>
              <a:gd name="connsiteY33" fmla="*/ 841887 h 1037234"/>
              <a:gd name="connsiteX34" fmla="*/ 577601 w 9143994"/>
              <a:gd name="connsiteY34" fmla="*/ 983961 h 1037234"/>
              <a:gd name="connsiteX35" fmla="*/ 606005 w 9143994"/>
              <a:gd name="connsiteY35" fmla="*/ 983961 h 1037234"/>
              <a:gd name="connsiteX36" fmla="*/ 606005 w 9143994"/>
              <a:gd name="connsiteY36" fmla="*/ 925911 h 1037234"/>
              <a:gd name="connsiteX37" fmla="*/ 628334 w 9143994"/>
              <a:gd name="connsiteY37" fmla="*/ 925911 h 1037234"/>
              <a:gd name="connsiteX38" fmla="*/ 628334 w 9143994"/>
              <a:gd name="connsiteY38" fmla="*/ 900531 h 1037234"/>
              <a:gd name="connsiteX39" fmla="*/ 606005 w 9143994"/>
              <a:gd name="connsiteY39" fmla="*/ 900531 h 1037234"/>
              <a:gd name="connsiteX40" fmla="*/ 606005 w 9143994"/>
              <a:gd name="connsiteY40" fmla="*/ 867240 h 1037234"/>
              <a:gd name="connsiteX41" fmla="*/ 629360 w 9143994"/>
              <a:gd name="connsiteY41" fmla="*/ 867240 h 1037234"/>
              <a:gd name="connsiteX42" fmla="*/ 629360 w 9143994"/>
              <a:gd name="connsiteY42" fmla="*/ 841887 h 1037234"/>
              <a:gd name="connsiteX43" fmla="*/ 725830 w 9143994"/>
              <a:gd name="connsiteY43" fmla="*/ 841860 h 1037234"/>
              <a:gd name="connsiteX44" fmla="*/ 725830 w 9143994"/>
              <a:gd name="connsiteY44" fmla="*/ 983934 h 1037234"/>
              <a:gd name="connsiteX45" fmla="*/ 754234 w 9143994"/>
              <a:gd name="connsiteY45" fmla="*/ 983934 h 1037234"/>
              <a:gd name="connsiteX46" fmla="*/ 754234 w 9143994"/>
              <a:gd name="connsiteY46" fmla="*/ 930150 h 1037234"/>
              <a:gd name="connsiteX47" fmla="*/ 761335 w 9143994"/>
              <a:gd name="connsiteY47" fmla="*/ 930150 h 1037234"/>
              <a:gd name="connsiteX48" fmla="*/ 766411 w 9143994"/>
              <a:gd name="connsiteY48" fmla="*/ 935226 h 1037234"/>
              <a:gd name="connsiteX49" fmla="*/ 766411 w 9143994"/>
              <a:gd name="connsiteY49" fmla="*/ 983934 h 1037234"/>
              <a:gd name="connsiteX50" fmla="*/ 794815 w 9143994"/>
              <a:gd name="connsiteY50" fmla="*/ 983934 h 1037234"/>
              <a:gd name="connsiteX51" fmla="*/ 794815 w 9143994"/>
              <a:gd name="connsiteY51" fmla="*/ 935010 h 1037234"/>
              <a:gd name="connsiteX52" fmla="*/ 794842 w 9143994"/>
              <a:gd name="connsiteY52" fmla="*/ 935037 h 1037234"/>
              <a:gd name="connsiteX53" fmla="*/ 782449 w 9143994"/>
              <a:gd name="connsiteY53" fmla="*/ 916758 h 1037234"/>
              <a:gd name="connsiteX54" fmla="*/ 794626 w 9143994"/>
              <a:gd name="connsiteY54" fmla="*/ 895644 h 1037234"/>
              <a:gd name="connsiteX55" fmla="*/ 794626 w 9143994"/>
              <a:gd name="connsiteY55" fmla="*/ 868239 h 1037234"/>
              <a:gd name="connsiteX56" fmla="*/ 768247 w 9143994"/>
              <a:gd name="connsiteY56" fmla="*/ 841860 h 1037234"/>
              <a:gd name="connsiteX57" fmla="*/ 667320 w 9143994"/>
              <a:gd name="connsiteY57" fmla="*/ 840645 h 1037234"/>
              <a:gd name="connsiteX58" fmla="*/ 640941 w 9143994"/>
              <a:gd name="connsiteY58" fmla="*/ 867024 h 1037234"/>
              <a:gd name="connsiteX59" fmla="*/ 640941 w 9143994"/>
              <a:gd name="connsiteY59" fmla="*/ 958770 h 1037234"/>
              <a:gd name="connsiteX60" fmla="*/ 667320 w 9143994"/>
              <a:gd name="connsiteY60" fmla="*/ 985149 h 1037234"/>
              <a:gd name="connsiteX61" fmla="*/ 685599 w 9143994"/>
              <a:gd name="connsiteY61" fmla="*/ 985149 h 1037234"/>
              <a:gd name="connsiteX62" fmla="*/ 711978 w 9143994"/>
              <a:gd name="connsiteY62" fmla="*/ 958770 h 1037234"/>
              <a:gd name="connsiteX63" fmla="*/ 711978 w 9143994"/>
              <a:gd name="connsiteY63" fmla="*/ 867024 h 1037234"/>
              <a:gd name="connsiteX64" fmla="*/ 685599 w 9143994"/>
              <a:gd name="connsiteY64" fmla="*/ 840645 h 1037234"/>
              <a:gd name="connsiteX65" fmla="*/ 695969 w 9143994"/>
              <a:gd name="connsiteY65" fmla="*/ 701783 h 1037234"/>
              <a:gd name="connsiteX66" fmla="*/ 700019 w 9143994"/>
              <a:gd name="connsiteY66" fmla="*/ 701783 h 1037234"/>
              <a:gd name="connsiteX67" fmla="*/ 705095 w 9143994"/>
              <a:gd name="connsiteY67" fmla="*/ 706859 h 1037234"/>
              <a:gd name="connsiteX68" fmla="*/ 705095 w 9143994"/>
              <a:gd name="connsiteY68" fmla="*/ 792503 h 1037234"/>
              <a:gd name="connsiteX69" fmla="*/ 700019 w 9143994"/>
              <a:gd name="connsiteY69" fmla="*/ 797579 h 1037234"/>
              <a:gd name="connsiteX70" fmla="*/ 695969 w 9143994"/>
              <a:gd name="connsiteY70" fmla="*/ 797579 h 1037234"/>
              <a:gd name="connsiteX71" fmla="*/ 690893 w 9143994"/>
              <a:gd name="connsiteY71" fmla="*/ 792503 h 1037234"/>
              <a:gd name="connsiteX72" fmla="*/ 690893 w 9143994"/>
              <a:gd name="connsiteY72" fmla="*/ 706859 h 1037234"/>
              <a:gd name="connsiteX73" fmla="*/ 695969 w 9143994"/>
              <a:gd name="connsiteY73" fmla="*/ 701783 h 1037234"/>
              <a:gd name="connsiteX74" fmla="*/ 860561 w 9143994"/>
              <a:gd name="connsiteY74" fmla="*/ 678672 h 1037234"/>
              <a:gd name="connsiteX75" fmla="*/ 860561 w 9143994"/>
              <a:gd name="connsiteY75" fmla="*/ 820746 h 1037234"/>
              <a:gd name="connsiteX76" fmla="*/ 913751 w 9143994"/>
              <a:gd name="connsiteY76" fmla="*/ 820746 h 1037234"/>
              <a:gd name="connsiteX77" fmla="*/ 913751 w 9143994"/>
              <a:gd name="connsiteY77" fmla="*/ 795366 h 1037234"/>
              <a:gd name="connsiteX78" fmla="*/ 888992 w 9143994"/>
              <a:gd name="connsiteY78" fmla="*/ 795366 h 1037234"/>
              <a:gd name="connsiteX79" fmla="*/ 888992 w 9143994"/>
              <a:gd name="connsiteY79" fmla="*/ 761265 h 1037234"/>
              <a:gd name="connsiteX80" fmla="*/ 912347 w 9143994"/>
              <a:gd name="connsiteY80" fmla="*/ 761265 h 1037234"/>
              <a:gd name="connsiteX81" fmla="*/ 912347 w 9143994"/>
              <a:gd name="connsiteY81" fmla="*/ 735885 h 1037234"/>
              <a:gd name="connsiteX82" fmla="*/ 888992 w 9143994"/>
              <a:gd name="connsiteY82" fmla="*/ 735885 h 1037234"/>
              <a:gd name="connsiteX83" fmla="*/ 888992 w 9143994"/>
              <a:gd name="connsiteY83" fmla="*/ 704025 h 1037234"/>
              <a:gd name="connsiteX84" fmla="*/ 913346 w 9143994"/>
              <a:gd name="connsiteY84" fmla="*/ 704025 h 1037234"/>
              <a:gd name="connsiteX85" fmla="*/ 913346 w 9143994"/>
              <a:gd name="connsiteY85" fmla="*/ 678672 h 1037234"/>
              <a:gd name="connsiteX86" fmla="*/ 747323 w 9143994"/>
              <a:gd name="connsiteY86" fmla="*/ 678645 h 1037234"/>
              <a:gd name="connsiteX87" fmla="*/ 747323 w 9143994"/>
              <a:gd name="connsiteY87" fmla="*/ 820719 h 1037234"/>
              <a:gd name="connsiteX88" fmla="*/ 770057 w 9143994"/>
              <a:gd name="connsiteY88" fmla="*/ 820719 h 1037234"/>
              <a:gd name="connsiteX89" fmla="*/ 770057 w 9143994"/>
              <a:gd name="connsiteY89" fmla="*/ 726732 h 1037234"/>
              <a:gd name="connsiteX90" fmla="*/ 770111 w 9143994"/>
              <a:gd name="connsiteY90" fmla="*/ 726732 h 1037234"/>
              <a:gd name="connsiteX91" fmla="*/ 780857 w 9143994"/>
              <a:gd name="connsiteY91" fmla="*/ 820719 h 1037234"/>
              <a:gd name="connsiteX92" fmla="*/ 807641 w 9143994"/>
              <a:gd name="connsiteY92" fmla="*/ 820719 h 1037234"/>
              <a:gd name="connsiteX93" fmla="*/ 818387 w 9143994"/>
              <a:gd name="connsiteY93" fmla="*/ 727758 h 1037234"/>
              <a:gd name="connsiteX94" fmla="*/ 818387 w 9143994"/>
              <a:gd name="connsiteY94" fmla="*/ 820719 h 1037234"/>
              <a:gd name="connsiteX95" fmla="*/ 846386 w 9143994"/>
              <a:gd name="connsiteY95" fmla="*/ 820719 h 1037234"/>
              <a:gd name="connsiteX96" fmla="*/ 846386 w 9143994"/>
              <a:gd name="connsiteY96" fmla="*/ 678645 h 1037234"/>
              <a:gd name="connsiteX97" fmla="*/ 805184 w 9143994"/>
              <a:gd name="connsiteY97" fmla="*/ 678645 h 1037234"/>
              <a:gd name="connsiteX98" fmla="*/ 796463 w 9143994"/>
              <a:gd name="connsiteY98" fmla="*/ 764694 h 1037234"/>
              <a:gd name="connsiteX99" fmla="*/ 788336 w 9143994"/>
              <a:gd name="connsiteY99" fmla="*/ 678645 h 1037234"/>
              <a:gd name="connsiteX100" fmla="*/ 577628 w 9143994"/>
              <a:gd name="connsiteY100" fmla="*/ 678645 h 1037234"/>
              <a:gd name="connsiteX101" fmla="*/ 577628 w 9143994"/>
              <a:gd name="connsiteY101" fmla="*/ 820719 h 1037234"/>
              <a:gd name="connsiteX102" fmla="*/ 606032 w 9143994"/>
              <a:gd name="connsiteY102" fmla="*/ 820719 h 1037234"/>
              <a:gd name="connsiteX103" fmla="*/ 606032 w 9143994"/>
              <a:gd name="connsiteY103" fmla="*/ 761238 h 1037234"/>
              <a:gd name="connsiteX104" fmla="*/ 620234 w 9143994"/>
              <a:gd name="connsiteY104" fmla="*/ 761238 h 1037234"/>
              <a:gd name="connsiteX105" fmla="*/ 620234 w 9143994"/>
              <a:gd name="connsiteY105" fmla="*/ 820719 h 1037234"/>
              <a:gd name="connsiteX106" fmla="*/ 648638 w 9143994"/>
              <a:gd name="connsiteY106" fmla="*/ 820719 h 1037234"/>
              <a:gd name="connsiteX107" fmla="*/ 648638 w 9143994"/>
              <a:gd name="connsiteY107" fmla="*/ 678645 h 1037234"/>
              <a:gd name="connsiteX108" fmla="*/ 620234 w 9143994"/>
              <a:gd name="connsiteY108" fmla="*/ 678645 h 1037234"/>
              <a:gd name="connsiteX109" fmla="*/ 620234 w 9143994"/>
              <a:gd name="connsiteY109" fmla="*/ 735885 h 1037234"/>
              <a:gd name="connsiteX110" fmla="*/ 606032 w 9143994"/>
              <a:gd name="connsiteY110" fmla="*/ 735885 h 1037234"/>
              <a:gd name="connsiteX111" fmla="*/ 606032 w 9143994"/>
              <a:gd name="connsiteY111" fmla="*/ 678645 h 1037234"/>
              <a:gd name="connsiteX112" fmla="*/ 951983 w 9143994"/>
              <a:gd name="connsiteY112" fmla="*/ 677457 h 1037234"/>
              <a:gd name="connsiteX113" fmla="*/ 925604 w 9143994"/>
              <a:gd name="connsiteY113" fmla="*/ 703836 h 1037234"/>
              <a:gd name="connsiteX114" fmla="*/ 925604 w 9143994"/>
              <a:gd name="connsiteY114" fmla="*/ 726354 h 1037234"/>
              <a:gd name="connsiteX115" fmla="*/ 936971 w 9143994"/>
              <a:gd name="connsiteY115" fmla="*/ 748683 h 1037234"/>
              <a:gd name="connsiteX116" fmla="*/ 961325 w 9143994"/>
              <a:gd name="connsiteY116" fmla="*/ 766746 h 1037234"/>
              <a:gd name="connsiteX117" fmla="*/ 966185 w 9143994"/>
              <a:gd name="connsiteY117" fmla="*/ 775872 h 1037234"/>
              <a:gd name="connsiteX118" fmla="*/ 966185 w 9143994"/>
              <a:gd name="connsiteY118" fmla="*/ 792909 h 1037234"/>
              <a:gd name="connsiteX119" fmla="*/ 961109 w 9143994"/>
              <a:gd name="connsiteY119" fmla="*/ 797985 h 1037234"/>
              <a:gd name="connsiteX120" fmla="*/ 958463 w 9143994"/>
              <a:gd name="connsiteY120" fmla="*/ 797985 h 1037234"/>
              <a:gd name="connsiteX121" fmla="*/ 953387 w 9143994"/>
              <a:gd name="connsiteY121" fmla="*/ 792909 h 1037234"/>
              <a:gd name="connsiteX122" fmla="*/ 953387 w 9143994"/>
              <a:gd name="connsiteY122" fmla="*/ 765315 h 1037234"/>
              <a:gd name="connsiteX123" fmla="*/ 925577 w 9143994"/>
              <a:gd name="connsiteY123" fmla="*/ 765315 h 1037234"/>
              <a:gd name="connsiteX124" fmla="*/ 925577 w 9143994"/>
              <a:gd name="connsiteY124" fmla="*/ 795555 h 1037234"/>
              <a:gd name="connsiteX125" fmla="*/ 951956 w 9143994"/>
              <a:gd name="connsiteY125" fmla="*/ 821934 h 1037234"/>
              <a:gd name="connsiteX126" fmla="*/ 967778 w 9143994"/>
              <a:gd name="connsiteY126" fmla="*/ 821934 h 1037234"/>
              <a:gd name="connsiteX127" fmla="*/ 994157 w 9143994"/>
              <a:gd name="connsiteY127" fmla="*/ 795555 h 1037234"/>
              <a:gd name="connsiteX128" fmla="*/ 994157 w 9143994"/>
              <a:gd name="connsiteY128" fmla="*/ 769365 h 1037234"/>
              <a:gd name="connsiteX129" fmla="*/ 982790 w 9143994"/>
              <a:gd name="connsiteY129" fmla="*/ 747036 h 1037234"/>
              <a:gd name="connsiteX130" fmla="*/ 958436 w 9143994"/>
              <a:gd name="connsiteY130" fmla="*/ 728973 h 1037234"/>
              <a:gd name="connsiteX131" fmla="*/ 953576 w 9143994"/>
              <a:gd name="connsiteY131" fmla="*/ 719847 h 1037234"/>
              <a:gd name="connsiteX132" fmla="*/ 953576 w 9143994"/>
              <a:gd name="connsiteY132" fmla="*/ 706455 h 1037234"/>
              <a:gd name="connsiteX133" fmla="*/ 958652 w 9143994"/>
              <a:gd name="connsiteY133" fmla="*/ 701379 h 1037234"/>
              <a:gd name="connsiteX134" fmla="*/ 960893 w 9143994"/>
              <a:gd name="connsiteY134" fmla="*/ 701379 h 1037234"/>
              <a:gd name="connsiteX135" fmla="*/ 965969 w 9143994"/>
              <a:gd name="connsiteY135" fmla="*/ 706455 h 1037234"/>
              <a:gd name="connsiteX136" fmla="*/ 965969 w 9143994"/>
              <a:gd name="connsiteY136" fmla="*/ 729810 h 1037234"/>
              <a:gd name="connsiteX137" fmla="*/ 993779 w 9143994"/>
              <a:gd name="connsiteY137" fmla="*/ 729810 h 1037234"/>
              <a:gd name="connsiteX138" fmla="*/ 993779 w 9143994"/>
              <a:gd name="connsiteY138" fmla="*/ 703836 h 1037234"/>
              <a:gd name="connsiteX139" fmla="*/ 967400 w 9143994"/>
              <a:gd name="connsiteY139" fmla="*/ 677457 h 1037234"/>
              <a:gd name="connsiteX140" fmla="*/ 688841 w 9143994"/>
              <a:gd name="connsiteY140" fmla="*/ 677429 h 1037234"/>
              <a:gd name="connsiteX141" fmla="*/ 662462 w 9143994"/>
              <a:gd name="connsiteY141" fmla="*/ 703808 h 1037234"/>
              <a:gd name="connsiteX142" fmla="*/ 662462 w 9143994"/>
              <a:gd name="connsiteY142" fmla="*/ 795554 h 1037234"/>
              <a:gd name="connsiteX143" fmla="*/ 688841 w 9143994"/>
              <a:gd name="connsiteY143" fmla="*/ 821933 h 1037234"/>
              <a:gd name="connsiteX144" fmla="*/ 707120 w 9143994"/>
              <a:gd name="connsiteY144" fmla="*/ 821933 h 1037234"/>
              <a:gd name="connsiteX145" fmla="*/ 733499 w 9143994"/>
              <a:gd name="connsiteY145" fmla="*/ 795554 h 1037234"/>
              <a:gd name="connsiteX146" fmla="*/ 733499 w 9143994"/>
              <a:gd name="connsiteY146" fmla="*/ 703808 h 1037234"/>
              <a:gd name="connsiteX147" fmla="*/ 707120 w 9143994"/>
              <a:gd name="connsiteY147" fmla="*/ 677429 h 1037234"/>
              <a:gd name="connsiteX148" fmla="*/ 610298 w 9143994"/>
              <a:gd name="connsiteY148" fmla="*/ 550125 h 1037234"/>
              <a:gd name="connsiteX149" fmla="*/ 616589 w 9143994"/>
              <a:gd name="connsiteY149" fmla="*/ 612036 h 1037234"/>
              <a:gd name="connsiteX150" fmla="*/ 604007 w 9143994"/>
              <a:gd name="connsiteY150" fmla="*/ 612036 h 1037234"/>
              <a:gd name="connsiteX151" fmla="*/ 771866 w 9143994"/>
              <a:gd name="connsiteY151" fmla="*/ 539784 h 1037234"/>
              <a:gd name="connsiteX152" fmla="*/ 777563 w 9143994"/>
              <a:gd name="connsiteY152" fmla="*/ 539784 h 1037234"/>
              <a:gd name="connsiteX153" fmla="*/ 785474 w 9143994"/>
              <a:gd name="connsiteY153" fmla="*/ 547695 h 1037234"/>
              <a:gd name="connsiteX154" fmla="*/ 785474 w 9143994"/>
              <a:gd name="connsiteY154" fmla="*/ 625239 h 1037234"/>
              <a:gd name="connsiteX155" fmla="*/ 777563 w 9143994"/>
              <a:gd name="connsiteY155" fmla="*/ 633150 h 1037234"/>
              <a:gd name="connsiteX156" fmla="*/ 771866 w 9143994"/>
              <a:gd name="connsiteY156" fmla="*/ 633150 h 1037234"/>
              <a:gd name="connsiteX157" fmla="*/ 743462 w 9143994"/>
              <a:gd name="connsiteY157" fmla="*/ 515430 h 1037234"/>
              <a:gd name="connsiteX158" fmla="*/ 743462 w 9143994"/>
              <a:gd name="connsiteY158" fmla="*/ 515457 h 1037234"/>
              <a:gd name="connsiteX159" fmla="*/ 743462 w 9143994"/>
              <a:gd name="connsiteY159" fmla="*/ 657531 h 1037234"/>
              <a:gd name="connsiteX160" fmla="*/ 783449 w 9143994"/>
              <a:gd name="connsiteY160" fmla="*/ 657531 h 1037234"/>
              <a:gd name="connsiteX161" fmla="*/ 813905 w 9143994"/>
              <a:gd name="connsiteY161" fmla="*/ 627075 h 1037234"/>
              <a:gd name="connsiteX162" fmla="*/ 813905 w 9143994"/>
              <a:gd name="connsiteY162" fmla="*/ 545886 h 1037234"/>
              <a:gd name="connsiteX163" fmla="*/ 783449 w 9143994"/>
              <a:gd name="connsiteY163" fmla="*/ 515430 h 1037234"/>
              <a:gd name="connsiteX164" fmla="*/ 659816 w 9143994"/>
              <a:gd name="connsiteY164" fmla="*/ 515430 h 1037234"/>
              <a:gd name="connsiteX165" fmla="*/ 659816 w 9143994"/>
              <a:gd name="connsiteY165" fmla="*/ 657504 h 1037234"/>
              <a:gd name="connsiteX166" fmla="*/ 684386 w 9143994"/>
              <a:gd name="connsiteY166" fmla="*/ 657504 h 1037234"/>
              <a:gd name="connsiteX167" fmla="*/ 683981 w 9143994"/>
              <a:gd name="connsiteY167" fmla="*/ 616302 h 1037234"/>
              <a:gd name="connsiteX168" fmla="*/ 683576 w 9143994"/>
              <a:gd name="connsiteY168" fmla="*/ 580176 h 1037234"/>
              <a:gd name="connsiteX169" fmla="*/ 701639 w 9143994"/>
              <a:gd name="connsiteY169" fmla="*/ 657504 h 1037234"/>
              <a:gd name="connsiteX170" fmla="*/ 701666 w 9143994"/>
              <a:gd name="connsiteY170" fmla="*/ 657504 h 1037234"/>
              <a:gd name="connsiteX171" fmla="*/ 729260 w 9143994"/>
              <a:gd name="connsiteY171" fmla="*/ 657504 h 1037234"/>
              <a:gd name="connsiteX172" fmla="*/ 729260 w 9143994"/>
              <a:gd name="connsiteY172" fmla="*/ 515430 h 1037234"/>
              <a:gd name="connsiteX173" fmla="*/ 704690 w 9143994"/>
              <a:gd name="connsiteY173" fmla="*/ 515430 h 1037234"/>
              <a:gd name="connsiteX174" fmla="*/ 704879 w 9143994"/>
              <a:gd name="connsiteY174" fmla="*/ 544860 h 1037234"/>
              <a:gd name="connsiteX175" fmla="*/ 705284 w 9143994"/>
              <a:gd name="connsiteY175" fmla="*/ 585873 h 1037234"/>
              <a:gd name="connsiteX176" fmla="*/ 688841 w 9143994"/>
              <a:gd name="connsiteY176" fmla="*/ 515430 h 1037234"/>
              <a:gd name="connsiteX177" fmla="*/ 592208 w 9143994"/>
              <a:gd name="connsiteY177" fmla="*/ 515430 h 1037234"/>
              <a:gd name="connsiteX178" fmla="*/ 573524 w 9143994"/>
              <a:gd name="connsiteY178" fmla="*/ 657504 h 1037234"/>
              <a:gd name="connsiteX179" fmla="*/ 599309 w 9143994"/>
              <a:gd name="connsiteY179" fmla="*/ 657504 h 1037234"/>
              <a:gd name="connsiteX180" fmla="*/ 601334 w 9143994"/>
              <a:gd name="connsiteY180" fmla="*/ 636795 h 1037234"/>
              <a:gd name="connsiteX181" fmla="*/ 619208 w 9143994"/>
              <a:gd name="connsiteY181" fmla="*/ 636795 h 1037234"/>
              <a:gd name="connsiteX182" fmla="*/ 621449 w 9143994"/>
              <a:gd name="connsiteY182" fmla="*/ 657504 h 1037234"/>
              <a:gd name="connsiteX183" fmla="*/ 649664 w 9143994"/>
              <a:gd name="connsiteY183" fmla="*/ 657504 h 1037234"/>
              <a:gd name="connsiteX184" fmla="*/ 630980 w 9143994"/>
              <a:gd name="connsiteY184" fmla="*/ 515430 h 1037234"/>
              <a:gd name="connsiteX185" fmla="*/ 775728 w 9143994"/>
              <a:gd name="connsiteY185" fmla="*/ 376568 h 1037234"/>
              <a:gd name="connsiteX186" fmla="*/ 781830 w 9143994"/>
              <a:gd name="connsiteY186" fmla="*/ 376568 h 1037234"/>
              <a:gd name="connsiteX187" fmla="*/ 786906 w 9143994"/>
              <a:gd name="connsiteY187" fmla="*/ 381644 h 1037234"/>
              <a:gd name="connsiteX188" fmla="*/ 786906 w 9143994"/>
              <a:gd name="connsiteY188" fmla="*/ 415529 h 1037234"/>
              <a:gd name="connsiteX189" fmla="*/ 781830 w 9143994"/>
              <a:gd name="connsiteY189" fmla="*/ 420605 h 1037234"/>
              <a:gd name="connsiteX190" fmla="*/ 775728 w 9143994"/>
              <a:gd name="connsiteY190" fmla="*/ 420605 h 1037234"/>
              <a:gd name="connsiteX191" fmla="*/ 695970 w 9143994"/>
              <a:gd name="connsiteY191" fmla="*/ 375381 h 1037234"/>
              <a:gd name="connsiteX192" fmla="*/ 700020 w 9143994"/>
              <a:gd name="connsiteY192" fmla="*/ 375381 h 1037234"/>
              <a:gd name="connsiteX193" fmla="*/ 705096 w 9143994"/>
              <a:gd name="connsiteY193" fmla="*/ 380457 h 1037234"/>
              <a:gd name="connsiteX194" fmla="*/ 705096 w 9143994"/>
              <a:gd name="connsiteY194" fmla="*/ 466101 h 1037234"/>
              <a:gd name="connsiteX195" fmla="*/ 700020 w 9143994"/>
              <a:gd name="connsiteY195" fmla="*/ 471177 h 1037234"/>
              <a:gd name="connsiteX196" fmla="*/ 695970 w 9143994"/>
              <a:gd name="connsiteY196" fmla="*/ 471177 h 1037234"/>
              <a:gd name="connsiteX197" fmla="*/ 690894 w 9143994"/>
              <a:gd name="connsiteY197" fmla="*/ 466101 h 1037234"/>
              <a:gd name="connsiteX198" fmla="*/ 690894 w 9143994"/>
              <a:gd name="connsiteY198" fmla="*/ 380457 h 1037234"/>
              <a:gd name="connsiteX199" fmla="*/ 695970 w 9143994"/>
              <a:gd name="connsiteY199" fmla="*/ 375381 h 1037234"/>
              <a:gd name="connsiteX200" fmla="*/ 827271 w 9143994"/>
              <a:gd name="connsiteY200" fmla="*/ 352214 h 1037234"/>
              <a:gd name="connsiteX201" fmla="*/ 827271 w 9143994"/>
              <a:gd name="connsiteY201" fmla="*/ 494315 h 1037234"/>
              <a:gd name="connsiteX202" fmla="*/ 880461 w 9143994"/>
              <a:gd name="connsiteY202" fmla="*/ 494315 h 1037234"/>
              <a:gd name="connsiteX203" fmla="*/ 880461 w 9143994"/>
              <a:gd name="connsiteY203" fmla="*/ 468935 h 1037234"/>
              <a:gd name="connsiteX204" fmla="*/ 855702 w 9143994"/>
              <a:gd name="connsiteY204" fmla="*/ 468935 h 1037234"/>
              <a:gd name="connsiteX205" fmla="*/ 855702 w 9143994"/>
              <a:gd name="connsiteY205" fmla="*/ 434834 h 1037234"/>
              <a:gd name="connsiteX206" fmla="*/ 879057 w 9143994"/>
              <a:gd name="connsiteY206" fmla="*/ 434834 h 1037234"/>
              <a:gd name="connsiteX207" fmla="*/ 879057 w 9143994"/>
              <a:gd name="connsiteY207" fmla="*/ 409454 h 1037234"/>
              <a:gd name="connsiteX208" fmla="*/ 855702 w 9143994"/>
              <a:gd name="connsiteY208" fmla="*/ 409454 h 1037234"/>
              <a:gd name="connsiteX209" fmla="*/ 855702 w 9143994"/>
              <a:gd name="connsiteY209" fmla="*/ 377594 h 1037234"/>
              <a:gd name="connsiteX210" fmla="*/ 880056 w 9143994"/>
              <a:gd name="connsiteY210" fmla="*/ 377594 h 1037234"/>
              <a:gd name="connsiteX211" fmla="*/ 880056 w 9143994"/>
              <a:gd name="connsiteY211" fmla="*/ 352214 h 1037234"/>
              <a:gd name="connsiteX212" fmla="*/ 747324 w 9143994"/>
              <a:gd name="connsiteY212" fmla="*/ 352214 h 1037234"/>
              <a:gd name="connsiteX213" fmla="*/ 747324 w 9143994"/>
              <a:gd name="connsiteY213" fmla="*/ 494288 h 1037234"/>
              <a:gd name="connsiteX214" fmla="*/ 775728 w 9143994"/>
              <a:gd name="connsiteY214" fmla="*/ 494288 h 1037234"/>
              <a:gd name="connsiteX215" fmla="*/ 775728 w 9143994"/>
              <a:gd name="connsiteY215" fmla="*/ 444959 h 1037234"/>
              <a:gd name="connsiteX216" fmla="*/ 788931 w 9143994"/>
              <a:gd name="connsiteY216" fmla="*/ 444959 h 1037234"/>
              <a:gd name="connsiteX217" fmla="*/ 815310 w 9143994"/>
              <a:gd name="connsiteY217" fmla="*/ 418580 h 1037234"/>
              <a:gd name="connsiteX218" fmla="*/ 815310 w 9143994"/>
              <a:gd name="connsiteY218" fmla="*/ 378593 h 1037234"/>
              <a:gd name="connsiteX219" fmla="*/ 788931 w 9143994"/>
              <a:gd name="connsiteY219" fmla="*/ 352214 h 1037234"/>
              <a:gd name="connsiteX220" fmla="*/ 577629 w 9143994"/>
              <a:gd name="connsiteY220" fmla="*/ 352214 h 1037234"/>
              <a:gd name="connsiteX221" fmla="*/ 577629 w 9143994"/>
              <a:gd name="connsiteY221" fmla="*/ 494288 h 1037234"/>
              <a:gd name="connsiteX222" fmla="*/ 606033 w 9143994"/>
              <a:gd name="connsiteY222" fmla="*/ 494288 h 1037234"/>
              <a:gd name="connsiteX223" fmla="*/ 606033 w 9143994"/>
              <a:gd name="connsiteY223" fmla="*/ 434807 h 1037234"/>
              <a:gd name="connsiteX224" fmla="*/ 620235 w 9143994"/>
              <a:gd name="connsiteY224" fmla="*/ 434807 h 1037234"/>
              <a:gd name="connsiteX225" fmla="*/ 620235 w 9143994"/>
              <a:gd name="connsiteY225" fmla="*/ 494288 h 1037234"/>
              <a:gd name="connsiteX226" fmla="*/ 648639 w 9143994"/>
              <a:gd name="connsiteY226" fmla="*/ 494288 h 1037234"/>
              <a:gd name="connsiteX227" fmla="*/ 648639 w 9143994"/>
              <a:gd name="connsiteY227" fmla="*/ 352214 h 1037234"/>
              <a:gd name="connsiteX228" fmla="*/ 620235 w 9143994"/>
              <a:gd name="connsiteY228" fmla="*/ 352214 h 1037234"/>
              <a:gd name="connsiteX229" fmla="*/ 620235 w 9143994"/>
              <a:gd name="connsiteY229" fmla="*/ 409454 h 1037234"/>
              <a:gd name="connsiteX230" fmla="*/ 606033 w 9143994"/>
              <a:gd name="connsiteY230" fmla="*/ 409454 h 1037234"/>
              <a:gd name="connsiteX231" fmla="*/ 606033 w 9143994"/>
              <a:gd name="connsiteY231" fmla="*/ 352214 h 1037234"/>
              <a:gd name="connsiteX232" fmla="*/ 688842 w 9143994"/>
              <a:gd name="connsiteY232" fmla="*/ 351000 h 1037234"/>
              <a:gd name="connsiteX233" fmla="*/ 662463 w 9143994"/>
              <a:gd name="connsiteY233" fmla="*/ 377379 h 1037234"/>
              <a:gd name="connsiteX234" fmla="*/ 662463 w 9143994"/>
              <a:gd name="connsiteY234" fmla="*/ 469152 h 1037234"/>
              <a:gd name="connsiteX235" fmla="*/ 688842 w 9143994"/>
              <a:gd name="connsiteY235" fmla="*/ 495531 h 1037234"/>
              <a:gd name="connsiteX236" fmla="*/ 707121 w 9143994"/>
              <a:gd name="connsiteY236" fmla="*/ 495531 h 1037234"/>
              <a:gd name="connsiteX237" fmla="*/ 707121 w 9143994"/>
              <a:gd name="connsiteY237" fmla="*/ 495504 h 1037234"/>
              <a:gd name="connsiteX238" fmla="*/ 733500 w 9143994"/>
              <a:gd name="connsiteY238" fmla="*/ 469125 h 1037234"/>
              <a:gd name="connsiteX239" fmla="*/ 733500 w 9143994"/>
              <a:gd name="connsiteY239" fmla="*/ 377379 h 1037234"/>
              <a:gd name="connsiteX240" fmla="*/ 707121 w 9143994"/>
              <a:gd name="connsiteY240" fmla="*/ 351000 h 1037234"/>
              <a:gd name="connsiteX241" fmla="*/ 0 w 9143994"/>
              <a:gd name="connsiteY241" fmla="*/ 0 h 1037234"/>
              <a:gd name="connsiteX242" fmla="*/ 9143994 w 9143994"/>
              <a:gd name="connsiteY242" fmla="*/ 0 h 1037234"/>
              <a:gd name="connsiteX243" fmla="*/ 9143994 w 9143994"/>
              <a:gd name="connsiteY243" fmla="*/ 1037234 h 1037234"/>
              <a:gd name="connsiteX244" fmla="*/ 1545311 w 9143994"/>
              <a:gd name="connsiteY244" fmla="*/ 1037234 h 1037234"/>
              <a:gd name="connsiteX245" fmla="*/ 1560838 w 9143994"/>
              <a:gd name="connsiteY245" fmla="*/ 1022301 h 1037234"/>
              <a:gd name="connsiteX246" fmla="*/ 1563214 w 9143994"/>
              <a:gd name="connsiteY246" fmla="*/ 898722 h 1037234"/>
              <a:gd name="connsiteX247" fmla="*/ 1563241 w 9143994"/>
              <a:gd name="connsiteY247" fmla="*/ 898695 h 1037234"/>
              <a:gd name="connsiteX248" fmla="*/ 1500196 w 9143994"/>
              <a:gd name="connsiteY248" fmla="*/ 871857 h 1037234"/>
              <a:gd name="connsiteX249" fmla="*/ 1439635 w 9143994"/>
              <a:gd name="connsiteY249" fmla="*/ 896265 h 1037234"/>
              <a:gd name="connsiteX250" fmla="*/ 1421059 w 9143994"/>
              <a:gd name="connsiteY250" fmla="*/ 914112 h 1037234"/>
              <a:gd name="connsiteX251" fmla="*/ 1402483 w 9143994"/>
              <a:gd name="connsiteY251" fmla="*/ 896265 h 1037234"/>
              <a:gd name="connsiteX252" fmla="*/ 1341895 w 9143994"/>
              <a:gd name="connsiteY252" fmla="*/ 871857 h 1037234"/>
              <a:gd name="connsiteX253" fmla="*/ 1278877 w 9143994"/>
              <a:gd name="connsiteY253" fmla="*/ 898695 h 1037234"/>
              <a:gd name="connsiteX254" fmla="*/ 1281307 w 9143994"/>
              <a:gd name="connsiteY254" fmla="*/ 1022301 h 1037234"/>
              <a:gd name="connsiteX255" fmla="*/ 1296831 w 9143994"/>
              <a:gd name="connsiteY255" fmla="*/ 1037234 h 1037234"/>
              <a:gd name="connsiteX256" fmla="*/ 1149460 w 9143994"/>
              <a:gd name="connsiteY256" fmla="*/ 1037234 h 1037234"/>
              <a:gd name="connsiteX257" fmla="*/ 1149460 w 9143994"/>
              <a:gd name="connsiteY257" fmla="*/ 1005075 h 1037234"/>
              <a:gd name="connsiteX258" fmla="*/ 1124889 w 9143994"/>
              <a:gd name="connsiteY258" fmla="*/ 1005075 h 1037234"/>
              <a:gd name="connsiteX259" fmla="*/ 1125078 w 9143994"/>
              <a:gd name="connsiteY259" fmla="*/ 1034505 h 1037234"/>
              <a:gd name="connsiteX260" fmla="*/ 1125105 w 9143994"/>
              <a:gd name="connsiteY260" fmla="*/ 1037234 h 1037234"/>
              <a:gd name="connsiteX261" fmla="*/ 1116547 w 9143994"/>
              <a:gd name="connsiteY261" fmla="*/ 1037234 h 1037234"/>
              <a:gd name="connsiteX262" fmla="*/ 1109040 w 9143994"/>
              <a:gd name="connsiteY262" fmla="*/ 1005075 h 1037234"/>
              <a:gd name="connsiteX263" fmla="*/ 1080015 w 9143994"/>
              <a:gd name="connsiteY263" fmla="*/ 1005075 h 1037234"/>
              <a:gd name="connsiteX264" fmla="*/ 1080015 w 9143994"/>
              <a:gd name="connsiteY264" fmla="*/ 1037234 h 1037234"/>
              <a:gd name="connsiteX265" fmla="*/ 1042053 w 9143994"/>
              <a:gd name="connsiteY265" fmla="*/ 1037234 h 1037234"/>
              <a:gd name="connsiteX266" fmla="*/ 1042053 w 9143994"/>
              <a:gd name="connsiteY266" fmla="*/ 1030428 h 1037234"/>
              <a:gd name="connsiteX267" fmla="*/ 1066407 w 9143994"/>
              <a:gd name="connsiteY267" fmla="*/ 1030428 h 1037234"/>
              <a:gd name="connsiteX268" fmla="*/ 1066407 w 9143994"/>
              <a:gd name="connsiteY268" fmla="*/ 1005075 h 1037234"/>
              <a:gd name="connsiteX269" fmla="*/ 1013622 w 9143994"/>
              <a:gd name="connsiteY269" fmla="*/ 1005075 h 1037234"/>
              <a:gd name="connsiteX270" fmla="*/ 1013622 w 9143994"/>
              <a:gd name="connsiteY270" fmla="*/ 1037234 h 1037234"/>
              <a:gd name="connsiteX271" fmla="*/ 1000851 w 9143994"/>
              <a:gd name="connsiteY271" fmla="*/ 1037234 h 1037234"/>
              <a:gd name="connsiteX272" fmla="*/ 1000851 w 9143994"/>
              <a:gd name="connsiteY272" fmla="*/ 1031454 h 1037234"/>
              <a:gd name="connsiteX273" fmla="*/ 974472 w 9143994"/>
              <a:gd name="connsiteY273" fmla="*/ 1005075 h 1037234"/>
              <a:gd name="connsiteX274" fmla="*/ 932055 w 9143994"/>
              <a:gd name="connsiteY274" fmla="*/ 1005075 h 1037234"/>
              <a:gd name="connsiteX275" fmla="*/ 932055 w 9143994"/>
              <a:gd name="connsiteY275" fmla="*/ 1037234 h 1037234"/>
              <a:gd name="connsiteX276" fmla="*/ 919257 w 9143994"/>
              <a:gd name="connsiteY276" fmla="*/ 1037234 h 1037234"/>
              <a:gd name="connsiteX277" fmla="*/ 919257 w 9143994"/>
              <a:gd name="connsiteY277" fmla="*/ 1035504 h 1037234"/>
              <a:gd name="connsiteX278" fmla="*/ 888801 w 9143994"/>
              <a:gd name="connsiteY278" fmla="*/ 1005048 h 1037234"/>
              <a:gd name="connsiteX279" fmla="*/ 848814 w 9143994"/>
              <a:gd name="connsiteY279" fmla="*/ 1005048 h 1037234"/>
              <a:gd name="connsiteX280" fmla="*/ 848814 w 9143994"/>
              <a:gd name="connsiteY280" fmla="*/ 1005075 h 1037234"/>
              <a:gd name="connsiteX281" fmla="*/ 848814 w 9143994"/>
              <a:gd name="connsiteY281" fmla="*/ 1037234 h 1037234"/>
              <a:gd name="connsiteX282" fmla="*/ 817738 w 9143994"/>
              <a:gd name="connsiteY282" fmla="*/ 1037234 h 1037234"/>
              <a:gd name="connsiteX283" fmla="*/ 817738 w 9143994"/>
              <a:gd name="connsiteY283" fmla="*/ 1005048 h 1037234"/>
              <a:gd name="connsiteX284" fmla="*/ 817711 w 9143994"/>
              <a:gd name="connsiteY284" fmla="*/ 1005075 h 1037234"/>
              <a:gd name="connsiteX285" fmla="*/ 789307 w 9143994"/>
              <a:gd name="connsiteY285" fmla="*/ 1005075 h 1037234"/>
              <a:gd name="connsiteX286" fmla="*/ 789307 w 9143994"/>
              <a:gd name="connsiteY286" fmla="*/ 1037234 h 1037234"/>
              <a:gd name="connsiteX287" fmla="*/ 774915 w 9143994"/>
              <a:gd name="connsiteY287" fmla="*/ 1037234 h 1037234"/>
              <a:gd name="connsiteX288" fmla="*/ 774915 w 9143994"/>
              <a:gd name="connsiteY288" fmla="*/ 1005075 h 1037234"/>
              <a:gd name="connsiteX289" fmla="*/ 746511 w 9143994"/>
              <a:gd name="connsiteY289" fmla="*/ 1005075 h 1037234"/>
              <a:gd name="connsiteX290" fmla="*/ 746511 w 9143994"/>
              <a:gd name="connsiteY290" fmla="*/ 1037234 h 1037234"/>
              <a:gd name="connsiteX291" fmla="*/ 732066 w 9143994"/>
              <a:gd name="connsiteY291" fmla="*/ 1037234 h 1037234"/>
              <a:gd name="connsiteX292" fmla="*/ 732066 w 9143994"/>
              <a:gd name="connsiteY292" fmla="*/ 1005048 h 1037234"/>
              <a:gd name="connsiteX293" fmla="*/ 703662 w 9143994"/>
              <a:gd name="connsiteY293" fmla="*/ 1005048 h 1037234"/>
              <a:gd name="connsiteX294" fmla="*/ 703662 w 9143994"/>
              <a:gd name="connsiteY294" fmla="*/ 1037234 h 1037234"/>
              <a:gd name="connsiteX295" fmla="*/ 689460 w 9143994"/>
              <a:gd name="connsiteY295" fmla="*/ 1037234 h 1037234"/>
              <a:gd name="connsiteX296" fmla="*/ 689460 w 9143994"/>
              <a:gd name="connsiteY296" fmla="*/ 1005048 h 1037234"/>
              <a:gd name="connsiteX297" fmla="*/ 661056 w 9143994"/>
              <a:gd name="connsiteY297" fmla="*/ 1005048 h 1037234"/>
              <a:gd name="connsiteX298" fmla="*/ 661056 w 9143994"/>
              <a:gd name="connsiteY298" fmla="*/ 1037234 h 1037234"/>
              <a:gd name="connsiteX299" fmla="*/ 646990 w 9143994"/>
              <a:gd name="connsiteY299" fmla="*/ 1037234 h 1037234"/>
              <a:gd name="connsiteX300" fmla="*/ 646990 w 9143994"/>
              <a:gd name="connsiteY300" fmla="*/ 1030239 h 1037234"/>
              <a:gd name="connsiteX301" fmla="*/ 620611 w 9143994"/>
              <a:gd name="connsiteY301" fmla="*/ 1003860 h 1037234"/>
              <a:gd name="connsiteX302" fmla="*/ 603574 w 9143994"/>
              <a:gd name="connsiteY302" fmla="*/ 1003860 h 1037234"/>
              <a:gd name="connsiteX303" fmla="*/ 577195 w 9143994"/>
              <a:gd name="connsiteY303" fmla="*/ 1030239 h 1037234"/>
              <a:gd name="connsiteX304" fmla="*/ 577195 w 9143994"/>
              <a:gd name="connsiteY304" fmla="*/ 1037234 h 1037234"/>
              <a:gd name="connsiteX305" fmla="*/ 0 w 9143994"/>
              <a:gd name="connsiteY305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9143994" h="1037234">
                <a:moveTo>
                  <a:pt x="967343" y="1029807"/>
                </a:moveTo>
                <a:cubicBezTo>
                  <a:pt x="970799" y="1029807"/>
                  <a:pt x="972420" y="1031427"/>
                  <a:pt x="972420" y="1034883"/>
                </a:cubicBezTo>
                <a:lnTo>
                  <a:pt x="972420" y="1037234"/>
                </a:lnTo>
                <a:lnTo>
                  <a:pt x="960431" y="1037234"/>
                </a:lnTo>
                <a:lnTo>
                  <a:pt x="960431" y="1029834"/>
                </a:lnTo>
                <a:lnTo>
                  <a:pt x="967343" y="1029834"/>
                </a:lnTo>
                <a:close/>
                <a:moveTo>
                  <a:pt x="877218" y="1029402"/>
                </a:moveTo>
                <a:lnTo>
                  <a:pt x="882915" y="1029402"/>
                </a:lnTo>
                <a:lnTo>
                  <a:pt x="890747" y="1037234"/>
                </a:lnTo>
                <a:lnTo>
                  <a:pt x="877218" y="1037234"/>
                </a:lnTo>
                <a:close/>
                <a:moveTo>
                  <a:pt x="610675" y="1028214"/>
                </a:moveTo>
                <a:lnTo>
                  <a:pt x="613915" y="1028214"/>
                </a:lnTo>
                <a:cubicBezTo>
                  <a:pt x="617371" y="1028214"/>
                  <a:pt x="618991" y="1029834"/>
                  <a:pt x="618991" y="1033290"/>
                </a:cubicBezTo>
                <a:lnTo>
                  <a:pt x="618991" y="1037234"/>
                </a:lnTo>
                <a:lnTo>
                  <a:pt x="605599" y="1037234"/>
                </a:lnTo>
                <a:lnTo>
                  <a:pt x="605599" y="1033290"/>
                </a:lnTo>
                <a:cubicBezTo>
                  <a:pt x="605599" y="1029834"/>
                  <a:pt x="607219" y="1028214"/>
                  <a:pt x="610675" y="1028214"/>
                </a:cubicBezTo>
                <a:close/>
                <a:moveTo>
                  <a:pt x="761119" y="866592"/>
                </a:moveTo>
                <a:cubicBezTo>
                  <a:pt x="764575" y="866592"/>
                  <a:pt x="766195" y="868212"/>
                  <a:pt x="766195" y="871668"/>
                </a:cubicBezTo>
                <a:lnTo>
                  <a:pt x="766195" y="900909"/>
                </a:lnTo>
                <a:cubicBezTo>
                  <a:pt x="766195" y="904365"/>
                  <a:pt x="764575" y="905985"/>
                  <a:pt x="761119" y="905985"/>
                </a:cubicBezTo>
                <a:lnTo>
                  <a:pt x="754207" y="905985"/>
                </a:lnTo>
                <a:lnTo>
                  <a:pt x="754207" y="866619"/>
                </a:lnTo>
                <a:lnTo>
                  <a:pt x="761119" y="866619"/>
                </a:lnTo>
                <a:close/>
                <a:moveTo>
                  <a:pt x="674448" y="864999"/>
                </a:moveTo>
                <a:lnTo>
                  <a:pt x="678498" y="864999"/>
                </a:lnTo>
                <a:cubicBezTo>
                  <a:pt x="681954" y="864999"/>
                  <a:pt x="683574" y="866619"/>
                  <a:pt x="683574" y="870075"/>
                </a:cubicBezTo>
                <a:lnTo>
                  <a:pt x="683574" y="955719"/>
                </a:lnTo>
                <a:cubicBezTo>
                  <a:pt x="683574" y="959175"/>
                  <a:pt x="681954" y="960795"/>
                  <a:pt x="678498" y="960795"/>
                </a:cubicBezTo>
                <a:lnTo>
                  <a:pt x="674448" y="960795"/>
                </a:lnTo>
                <a:cubicBezTo>
                  <a:pt x="670992" y="960795"/>
                  <a:pt x="669372" y="959175"/>
                  <a:pt x="669372" y="955719"/>
                </a:cubicBezTo>
                <a:lnTo>
                  <a:pt x="669372" y="870075"/>
                </a:lnTo>
                <a:cubicBezTo>
                  <a:pt x="669372" y="866619"/>
                  <a:pt x="670992" y="864999"/>
                  <a:pt x="674448" y="864999"/>
                </a:cubicBezTo>
                <a:close/>
                <a:moveTo>
                  <a:pt x="577601" y="841887"/>
                </a:moveTo>
                <a:lnTo>
                  <a:pt x="577601" y="983961"/>
                </a:lnTo>
                <a:lnTo>
                  <a:pt x="606005" y="983961"/>
                </a:lnTo>
                <a:lnTo>
                  <a:pt x="606005" y="925911"/>
                </a:lnTo>
                <a:lnTo>
                  <a:pt x="628334" y="925911"/>
                </a:lnTo>
                <a:lnTo>
                  <a:pt x="628334" y="900531"/>
                </a:lnTo>
                <a:lnTo>
                  <a:pt x="606005" y="900531"/>
                </a:lnTo>
                <a:lnTo>
                  <a:pt x="606005" y="867240"/>
                </a:lnTo>
                <a:lnTo>
                  <a:pt x="629360" y="867240"/>
                </a:lnTo>
                <a:lnTo>
                  <a:pt x="629360" y="841887"/>
                </a:lnTo>
                <a:close/>
                <a:moveTo>
                  <a:pt x="725830" y="841860"/>
                </a:moveTo>
                <a:lnTo>
                  <a:pt x="725830" y="983934"/>
                </a:lnTo>
                <a:lnTo>
                  <a:pt x="754234" y="983934"/>
                </a:lnTo>
                <a:lnTo>
                  <a:pt x="754234" y="930150"/>
                </a:lnTo>
                <a:lnTo>
                  <a:pt x="761335" y="930150"/>
                </a:lnTo>
                <a:cubicBezTo>
                  <a:pt x="764791" y="930150"/>
                  <a:pt x="766411" y="931770"/>
                  <a:pt x="766411" y="935226"/>
                </a:cubicBezTo>
                <a:lnTo>
                  <a:pt x="766411" y="983934"/>
                </a:lnTo>
                <a:lnTo>
                  <a:pt x="794815" y="983934"/>
                </a:lnTo>
                <a:lnTo>
                  <a:pt x="794815" y="935010"/>
                </a:lnTo>
                <a:lnTo>
                  <a:pt x="794842" y="935037"/>
                </a:lnTo>
                <a:cubicBezTo>
                  <a:pt x="794842" y="924669"/>
                  <a:pt x="791170" y="919188"/>
                  <a:pt x="782449" y="916758"/>
                </a:cubicBezTo>
                <a:cubicBezTo>
                  <a:pt x="790171" y="913923"/>
                  <a:pt x="794626" y="907821"/>
                  <a:pt x="794626" y="895644"/>
                </a:cubicBezTo>
                <a:lnTo>
                  <a:pt x="794626" y="868239"/>
                </a:lnTo>
                <a:cubicBezTo>
                  <a:pt x="794626" y="850581"/>
                  <a:pt x="785905" y="841860"/>
                  <a:pt x="768247" y="841860"/>
                </a:cubicBezTo>
                <a:close/>
                <a:moveTo>
                  <a:pt x="667320" y="840645"/>
                </a:moveTo>
                <a:cubicBezTo>
                  <a:pt x="649662" y="840645"/>
                  <a:pt x="640941" y="849366"/>
                  <a:pt x="640941" y="867024"/>
                </a:cubicBezTo>
                <a:lnTo>
                  <a:pt x="640941" y="958770"/>
                </a:lnTo>
                <a:cubicBezTo>
                  <a:pt x="640941" y="976428"/>
                  <a:pt x="649662" y="985149"/>
                  <a:pt x="667320" y="985149"/>
                </a:cubicBezTo>
                <a:lnTo>
                  <a:pt x="685599" y="985149"/>
                </a:lnTo>
                <a:cubicBezTo>
                  <a:pt x="703257" y="985149"/>
                  <a:pt x="711978" y="976428"/>
                  <a:pt x="711978" y="958770"/>
                </a:cubicBezTo>
                <a:lnTo>
                  <a:pt x="711978" y="867024"/>
                </a:lnTo>
                <a:cubicBezTo>
                  <a:pt x="711978" y="849366"/>
                  <a:pt x="703257" y="840645"/>
                  <a:pt x="685599" y="840645"/>
                </a:cubicBezTo>
                <a:close/>
                <a:moveTo>
                  <a:pt x="695969" y="701783"/>
                </a:moveTo>
                <a:lnTo>
                  <a:pt x="700019" y="701783"/>
                </a:lnTo>
                <a:cubicBezTo>
                  <a:pt x="703475" y="701783"/>
                  <a:pt x="705095" y="703403"/>
                  <a:pt x="705095" y="706859"/>
                </a:cubicBezTo>
                <a:lnTo>
                  <a:pt x="705095" y="792503"/>
                </a:lnTo>
                <a:cubicBezTo>
                  <a:pt x="705095" y="795959"/>
                  <a:pt x="703475" y="797579"/>
                  <a:pt x="700019" y="797579"/>
                </a:cubicBezTo>
                <a:lnTo>
                  <a:pt x="695969" y="797579"/>
                </a:lnTo>
                <a:cubicBezTo>
                  <a:pt x="692513" y="797579"/>
                  <a:pt x="690893" y="795959"/>
                  <a:pt x="690893" y="792503"/>
                </a:cubicBezTo>
                <a:lnTo>
                  <a:pt x="690893" y="706859"/>
                </a:lnTo>
                <a:cubicBezTo>
                  <a:pt x="690893" y="703403"/>
                  <a:pt x="692513" y="701783"/>
                  <a:pt x="695969" y="701783"/>
                </a:cubicBezTo>
                <a:close/>
                <a:moveTo>
                  <a:pt x="860561" y="678672"/>
                </a:moveTo>
                <a:lnTo>
                  <a:pt x="860561" y="820746"/>
                </a:lnTo>
                <a:lnTo>
                  <a:pt x="913751" y="820746"/>
                </a:lnTo>
                <a:lnTo>
                  <a:pt x="913751" y="795366"/>
                </a:lnTo>
                <a:lnTo>
                  <a:pt x="888992" y="795366"/>
                </a:lnTo>
                <a:lnTo>
                  <a:pt x="888992" y="761265"/>
                </a:lnTo>
                <a:lnTo>
                  <a:pt x="912347" y="761265"/>
                </a:lnTo>
                <a:lnTo>
                  <a:pt x="912347" y="735885"/>
                </a:lnTo>
                <a:lnTo>
                  <a:pt x="888992" y="735885"/>
                </a:lnTo>
                <a:lnTo>
                  <a:pt x="888992" y="704025"/>
                </a:lnTo>
                <a:lnTo>
                  <a:pt x="913346" y="704025"/>
                </a:lnTo>
                <a:lnTo>
                  <a:pt x="913346" y="678672"/>
                </a:lnTo>
                <a:close/>
                <a:moveTo>
                  <a:pt x="747323" y="678645"/>
                </a:moveTo>
                <a:lnTo>
                  <a:pt x="747323" y="820719"/>
                </a:lnTo>
                <a:lnTo>
                  <a:pt x="770057" y="820719"/>
                </a:lnTo>
                <a:lnTo>
                  <a:pt x="770057" y="726732"/>
                </a:lnTo>
                <a:lnTo>
                  <a:pt x="770111" y="726732"/>
                </a:lnTo>
                <a:lnTo>
                  <a:pt x="780857" y="820719"/>
                </a:lnTo>
                <a:lnTo>
                  <a:pt x="807641" y="820719"/>
                </a:lnTo>
                <a:lnTo>
                  <a:pt x="818387" y="727758"/>
                </a:lnTo>
                <a:lnTo>
                  <a:pt x="818387" y="820719"/>
                </a:lnTo>
                <a:lnTo>
                  <a:pt x="846386" y="820719"/>
                </a:lnTo>
                <a:lnTo>
                  <a:pt x="846386" y="678645"/>
                </a:lnTo>
                <a:lnTo>
                  <a:pt x="805184" y="678645"/>
                </a:lnTo>
                <a:lnTo>
                  <a:pt x="796463" y="764694"/>
                </a:lnTo>
                <a:lnTo>
                  <a:pt x="788336" y="678645"/>
                </a:lnTo>
                <a:close/>
                <a:moveTo>
                  <a:pt x="577628" y="678645"/>
                </a:moveTo>
                <a:lnTo>
                  <a:pt x="577628" y="820719"/>
                </a:lnTo>
                <a:lnTo>
                  <a:pt x="606032" y="820719"/>
                </a:lnTo>
                <a:lnTo>
                  <a:pt x="606032" y="761238"/>
                </a:lnTo>
                <a:lnTo>
                  <a:pt x="620234" y="761238"/>
                </a:lnTo>
                <a:lnTo>
                  <a:pt x="620234" y="820719"/>
                </a:lnTo>
                <a:lnTo>
                  <a:pt x="648638" y="820719"/>
                </a:lnTo>
                <a:lnTo>
                  <a:pt x="648638" y="678645"/>
                </a:lnTo>
                <a:lnTo>
                  <a:pt x="620234" y="678645"/>
                </a:lnTo>
                <a:lnTo>
                  <a:pt x="620234" y="735885"/>
                </a:lnTo>
                <a:lnTo>
                  <a:pt x="606032" y="735885"/>
                </a:lnTo>
                <a:lnTo>
                  <a:pt x="606032" y="678645"/>
                </a:lnTo>
                <a:close/>
                <a:moveTo>
                  <a:pt x="951983" y="677457"/>
                </a:moveTo>
                <a:cubicBezTo>
                  <a:pt x="934325" y="677457"/>
                  <a:pt x="925604" y="686178"/>
                  <a:pt x="925604" y="703836"/>
                </a:cubicBezTo>
                <a:lnTo>
                  <a:pt x="925604" y="726354"/>
                </a:lnTo>
                <a:cubicBezTo>
                  <a:pt x="925604" y="736506"/>
                  <a:pt x="928250" y="742392"/>
                  <a:pt x="936971" y="748683"/>
                </a:cubicBezTo>
                <a:lnTo>
                  <a:pt x="961325" y="766746"/>
                </a:lnTo>
                <a:cubicBezTo>
                  <a:pt x="964754" y="769176"/>
                  <a:pt x="966185" y="771417"/>
                  <a:pt x="966185" y="775872"/>
                </a:cubicBezTo>
                <a:lnTo>
                  <a:pt x="966185" y="792909"/>
                </a:lnTo>
                <a:cubicBezTo>
                  <a:pt x="966185" y="796365"/>
                  <a:pt x="964565" y="797985"/>
                  <a:pt x="961109" y="797985"/>
                </a:cubicBezTo>
                <a:lnTo>
                  <a:pt x="958463" y="797985"/>
                </a:lnTo>
                <a:cubicBezTo>
                  <a:pt x="955007" y="797985"/>
                  <a:pt x="953387" y="796365"/>
                  <a:pt x="953387" y="792909"/>
                </a:cubicBezTo>
                <a:lnTo>
                  <a:pt x="953387" y="765315"/>
                </a:lnTo>
                <a:lnTo>
                  <a:pt x="925577" y="765315"/>
                </a:lnTo>
                <a:lnTo>
                  <a:pt x="925577" y="795555"/>
                </a:lnTo>
                <a:cubicBezTo>
                  <a:pt x="925577" y="813213"/>
                  <a:pt x="934298" y="821934"/>
                  <a:pt x="951956" y="821934"/>
                </a:cubicBezTo>
                <a:lnTo>
                  <a:pt x="967778" y="821934"/>
                </a:lnTo>
                <a:cubicBezTo>
                  <a:pt x="985436" y="821934"/>
                  <a:pt x="994157" y="813213"/>
                  <a:pt x="994157" y="795555"/>
                </a:cubicBezTo>
                <a:lnTo>
                  <a:pt x="994157" y="769365"/>
                </a:lnTo>
                <a:cubicBezTo>
                  <a:pt x="994157" y="758808"/>
                  <a:pt x="991511" y="753327"/>
                  <a:pt x="982790" y="747036"/>
                </a:cubicBezTo>
                <a:lnTo>
                  <a:pt x="958436" y="728973"/>
                </a:lnTo>
                <a:cubicBezTo>
                  <a:pt x="955007" y="726543"/>
                  <a:pt x="953576" y="724302"/>
                  <a:pt x="953576" y="719847"/>
                </a:cubicBezTo>
                <a:lnTo>
                  <a:pt x="953576" y="706455"/>
                </a:lnTo>
                <a:cubicBezTo>
                  <a:pt x="953576" y="702999"/>
                  <a:pt x="955196" y="701379"/>
                  <a:pt x="958652" y="701379"/>
                </a:cubicBezTo>
                <a:lnTo>
                  <a:pt x="960893" y="701379"/>
                </a:lnTo>
                <a:cubicBezTo>
                  <a:pt x="964349" y="701379"/>
                  <a:pt x="965969" y="702999"/>
                  <a:pt x="965969" y="706455"/>
                </a:cubicBezTo>
                <a:lnTo>
                  <a:pt x="965969" y="729810"/>
                </a:lnTo>
                <a:lnTo>
                  <a:pt x="993779" y="729810"/>
                </a:lnTo>
                <a:lnTo>
                  <a:pt x="993779" y="703836"/>
                </a:lnTo>
                <a:cubicBezTo>
                  <a:pt x="993779" y="686178"/>
                  <a:pt x="985058" y="677457"/>
                  <a:pt x="967400" y="677457"/>
                </a:cubicBezTo>
                <a:close/>
                <a:moveTo>
                  <a:pt x="688841" y="677429"/>
                </a:moveTo>
                <a:cubicBezTo>
                  <a:pt x="671183" y="677429"/>
                  <a:pt x="662462" y="686150"/>
                  <a:pt x="662462" y="703808"/>
                </a:cubicBezTo>
                <a:lnTo>
                  <a:pt x="662462" y="795554"/>
                </a:lnTo>
                <a:cubicBezTo>
                  <a:pt x="662462" y="813212"/>
                  <a:pt x="671183" y="821933"/>
                  <a:pt x="688841" y="821933"/>
                </a:cubicBezTo>
                <a:lnTo>
                  <a:pt x="707120" y="821933"/>
                </a:lnTo>
                <a:cubicBezTo>
                  <a:pt x="724778" y="821933"/>
                  <a:pt x="733499" y="813212"/>
                  <a:pt x="733499" y="795554"/>
                </a:cubicBezTo>
                <a:lnTo>
                  <a:pt x="733499" y="703808"/>
                </a:lnTo>
                <a:cubicBezTo>
                  <a:pt x="733499" y="686150"/>
                  <a:pt x="724778" y="677429"/>
                  <a:pt x="707120" y="677429"/>
                </a:cubicBezTo>
                <a:close/>
                <a:moveTo>
                  <a:pt x="610298" y="550125"/>
                </a:moveTo>
                <a:lnTo>
                  <a:pt x="616589" y="612036"/>
                </a:lnTo>
                <a:lnTo>
                  <a:pt x="604007" y="612036"/>
                </a:lnTo>
                <a:close/>
                <a:moveTo>
                  <a:pt x="771866" y="539784"/>
                </a:moveTo>
                <a:lnTo>
                  <a:pt x="777563" y="539784"/>
                </a:lnTo>
                <a:cubicBezTo>
                  <a:pt x="783044" y="539784"/>
                  <a:pt x="785474" y="542214"/>
                  <a:pt x="785474" y="547695"/>
                </a:cubicBezTo>
                <a:lnTo>
                  <a:pt x="785474" y="625239"/>
                </a:lnTo>
                <a:cubicBezTo>
                  <a:pt x="785474" y="630720"/>
                  <a:pt x="783044" y="633150"/>
                  <a:pt x="777563" y="633150"/>
                </a:cubicBezTo>
                <a:lnTo>
                  <a:pt x="771866" y="633150"/>
                </a:lnTo>
                <a:close/>
                <a:moveTo>
                  <a:pt x="743462" y="515430"/>
                </a:moveTo>
                <a:lnTo>
                  <a:pt x="743462" y="515457"/>
                </a:lnTo>
                <a:lnTo>
                  <a:pt x="743462" y="657531"/>
                </a:lnTo>
                <a:lnTo>
                  <a:pt x="783449" y="657531"/>
                </a:lnTo>
                <a:cubicBezTo>
                  <a:pt x="803969" y="657531"/>
                  <a:pt x="813905" y="647568"/>
                  <a:pt x="813905" y="627075"/>
                </a:cubicBezTo>
                <a:lnTo>
                  <a:pt x="813905" y="545886"/>
                </a:lnTo>
                <a:cubicBezTo>
                  <a:pt x="813905" y="525366"/>
                  <a:pt x="803942" y="515430"/>
                  <a:pt x="783449" y="515430"/>
                </a:cubicBezTo>
                <a:close/>
                <a:moveTo>
                  <a:pt x="659816" y="515430"/>
                </a:moveTo>
                <a:lnTo>
                  <a:pt x="659816" y="657504"/>
                </a:lnTo>
                <a:lnTo>
                  <a:pt x="684386" y="657504"/>
                </a:lnTo>
                <a:lnTo>
                  <a:pt x="683981" y="616302"/>
                </a:lnTo>
                <a:lnTo>
                  <a:pt x="683576" y="580176"/>
                </a:lnTo>
                <a:lnTo>
                  <a:pt x="701639" y="657504"/>
                </a:lnTo>
                <a:lnTo>
                  <a:pt x="701666" y="657504"/>
                </a:lnTo>
                <a:lnTo>
                  <a:pt x="729260" y="657504"/>
                </a:lnTo>
                <a:lnTo>
                  <a:pt x="729260" y="515430"/>
                </a:lnTo>
                <a:lnTo>
                  <a:pt x="704690" y="515430"/>
                </a:lnTo>
                <a:lnTo>
                  <a:pt x="704879" y="544860"/>
                </a:lnTo>
                <a:lnTo>
                  <a:pt x="705284" y="585873"/>
                </a:lnTo>
                <a:lnTo>
                  <a:pt x="688841" y="515430"/>
                </a:lnTo>
                <a:close/>
                <a:moveTo>
                  <a:pt x="592208" y="515430"/>
                </a:moveTo>
                <a:lnTo>
                  <a:pt x="573524" y="657504"/>
                </a:lnTo>
                <a:lnTo>
                  <a:pt x="599309" y="657504"/>
                </a:lnTo>
                <a:lnTo>
                  <a:pt x="601334" y="636795"/>
                </a:lnTo>
                <a:lnTo>
                  <a:pt x="619208" y="636795"/>
                </a:lnTo>
                <a:lnTo>
                  <a:pt x="621449" y="657504"/>
                </a:lnTo>
                <a:lnTo>
                  <a:pt x="649664" y="657504"/>
                </a:lnTo>
                <a:lnTo>
                  <a:pt x="630980" y="515430"/>
                </a:lnTo>
                <a:close/>
                <a:moveTo>
                  <a:pt x="775728" y="376568"/>
                </a:moveTo>
                <a:lnTo>
                  <a:pt x="781830" y="376568"/>
                </a:lnTo>
                <a:cubicBezTo>
                  <a:pt x="785286" y="376568"/>
                  <a:pt x="786906" y="378188"/>
                  <a:pt x="786906" y="381644"/>
                </a:cubicBezTo>
                <a:lnTo>
                  <a:pt x="786906" y="415529"/>
                </a:lnTo>
                <a:cubicBezTo>
                  <a:pt x="786906" y="418985"/>
                  <a:pt x="785286" y="420605"/>
                  <a:pt x="781830" y="420605"/>
                </a:cubicBezTo>
                <a:lnTo>
                  <a:pt x="775728" y="420605"/>
                </a:lnTo>
                <a:close/>
                <a:moveTo>
                  <a:pt x="695970" y="375381"/>
                </a:moveTo>
                <a:lnTo>
                  <a:pt x="700020" y="375381"/>
                </a:lnTo>
                <a:cubicBezTo>
                  <a:pt x="703476" y="375381"/>
                  <a:pt x="705096" y="377001"/>
                  <a:pt x="705096" y="380457"/>
                </a:cubicBezTo>
                <a:lnTo>
                  <a:pt x="705096" y="466101"/>
                </a:lnTo>
                <a:cubicBezTo>
                  <a:pt x="705096" y="469557"/>
                  <a:pt x="703476" y="471177"/>
                  <a:pt x="700020" y="471177"/>
                </a:cubicBezTo>
                <a:lnTo>
                  <a:pt x="695970" y="471177"/>
                </a:lnTo>
                <a:cubicBezTo>
                  <a:pt x="692514" y="471177"/>
                  <a:pt x="690894" y="469557"/>
                  <a:pt x="690894" y="466101"/>
                </a:cubicBezTo>
                <a:lnTo>
                  <a:pt x="690894" y="380457"/>
                </a:lnTo>
                <a:cubicBezTo>
                  <a:pt x="690894" y="377001"/>
                  <a:pt x="692514" y="375381"/>
                  <a:pt x="695970" y="375381"/>
                </a:cubicBezTo>
                <a:close/>
                <a:moveTo>
                  <a:pt x="827271" y="352214"/>
                </a:moveTo>
                <a:lnTo>
                  <a:pt x="827271" y="494315"/>
                </a:lnTo>
                <a:lnTo>
                  <a:pt x="880461" y="494315"/>
                </a:lnTo>
                <a:lnTo>
                  <a:pt x="880461" y="468935"/>
                </a:lnTo>
                <a:lnTo>
                  <a:pt x="855702" y="468935"/>
                </a:lnTo>
                <a:lnTo>
                  <a:pt x="855702" y="434834"/>
                </a:lnTo>
                <a:lnTo>
                  <a:pt x="879057" y="434834"/>
                </a:lnTo>
                <a:lnTo>
                  <a:pt x="879057" y="409454"/>
                </a:lnTo>
                <a:lnTo>
                  <a:pt x="855702" y="409454"/>
                </a:lnTo>
                <a:lnTo>
                  <a:pt x="855702" y="377594"/>
                </a:lnTo>
                <a:lnTo>
                  <a:pt x="880056" y="377594"/>
                </a:lnTo>
                <a:lnTo>
                  <a:pt x="880056" y="352214"/>
                </a:lnTo>
                <a:close/>
                <a:moveTo>
                  <a:pt x="747324" y="352214"/>
                </a:moveTo>
                <a:lnTo>
                  <a:pt x="747324" y="494288"/>
                </a:lnTo>
                <a:lnTo>
                  <a:pt x="775728" y="494288"/>
                </a:lnTo>
                <a:lnTo>
                  <a:pt x="775728" y="444959"/>
                </a:lnTo>
                <a:lnTo>
                  <a:pt x="788931" y="444959"/>
                </a:lnTo>
                <a:cubicBezTo>
                  <a:pt x="806589" y="444959"/>
                  <a:pt x="815310" y="436239"/>
                  <a:pt x="815310" y="418580"/>
                </a:cubicBezTo>
                <a:lnTo>
                  <a:pt x="815310" y="378593"/>
                </a:lnTo>
                <a:cubicBezTo>
                  <a:pt x="815310" y="360935"/>
                  <a:pt x="806589" y="352214"/>
                  <a:pt x="788931" y="352214"/>
                </a:cubicBezTo>
                <a:close/>
                <a:moveTo>
                  <a:pt x="577629" y="352214"/>
                </a:moveTo>
                <a:lnTo>
                  <a:pt x="577629" y="494288"/>
                </a:lnTo>
                <a:lnTo>
                  <a:pt x="606033" y="494288"/>
                </a:lnTo>
                <a:lnTo>
                  <a:pt x="606033" y="434807"/>
                </a:lnTo>
                <a:lnTo>
                  <a:pt x="620235" y="434807"/>
                </a:lnTo>
                <a:lnTo>
                  <a:pt x="620235" y="494288"/>
                </a:lnTo>
                <a:lnTo>
                  <a:pt x="648639" y="494288"/>
                </a:lnTo>
                <a:lnTo>
                  <a:pt x="648639" y="352214"/>
                </a:lnTo>
                <a:lnTo>
                  <a:pt x="620235" y="352214"/>
                </a:lnTo>
                <a:lnTo>
                  <a:pt x="620235" y="409454"/>
                </a:lnTo>
                <a:lnTo>
                  <a:pt x="606033" y="409454"/>
                </a:lnTo>
                <a:lnTo>
                  <a:pt x="606033" y="352214"/>
                </a:lnTo>
                <a:close/>
                <a:moveTo>
                  <a:pt x="688842" y="351000"/>
                </a:moveTo>
                <a:cubicBezTo>
                  <a:pt x="671184" y="351000"/>
                  <a:pt x="662463" y="359721"/>
                  <a:pt x="662463" y="377379"/>
                </a:cubicBezTo>
                <a:lnTo>
                  <a:pt x="662463" y="469152"/>
                </a:lnTo>
                <a:cubicBezTo>
                  <a:pt x="662463" y="486810"/>
                  <a:pt x="671184" y="495531"/>
                  <a:pt x="688842" y="495531"/>
                </a:cubicBezTo>
                <a:lnTo>
                  <a:pt x="707121" y="495531"/>
                </a:lnTo>
                <a:lnTo>
                  <a:pt x="707121" y="495504"/>
                </a:lnTo>
                <a:cubicBezTo>
                  <a:pt x="724779" y="495504"/>
                  <a:pt x="733500" y="486783"/>
                  <a:pt x="733500" y="469125"/>
                </a:cubicBezTo>
                <a:lnTo>
                  <a:pt x="733500" y="377379"/>
                </a:lnTo>
                <a:cubicBezTo>
                  <a:pt x="733500" y="359721"/>
                  <a:pt x="724779" y="351000"/>
                  <a:pt x="707121" y="351000"/>
                </a:cubicBez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1037234"/>
                </a:lnTo>
                <a:lnTo>
                  <a:pt x="1545311" y="1037234"/>
                </a:lnTo>
                <a:lnTo>
                  <a:pt x="1560838" y="1022301"/>
                </a:lnTo>
                <a:cubicBezTo>
                  <a:pt x="1595560" y="988902"/>
                  <a:pt x="1596613" y="933444"/>
                  <a:pt x="1563214" y="898722"/>
                </a:cubicBezTo>
                <a:lnTo>
                  <a:pt x="1563241" y="898695"/>
                </a:lnTo>
                <a:cubicBezTo>
                  <a:pt x="1546609" y="881388"/>
                  <a:pt x="1524226" y="871857"/>
                  <a:pt x="1500196" y="871857"/>
                </a:cubicBezTo>
                <a:cubicBezTo>
                  <a:pt x="1477489" y="871857"/>
                  <a:pt x="1455997" y="880524"/>
                  <a:pt x="1439635" y="896265"/>
                </a:cubicBezTo>
                <a:lnTo>
                  <a:pt x="1421059" y="914112"/>
                </a:lnTo>
                <a:lnTo>
                  <a:pt x="1402483" y="896265"/>
                </a:lnTo>
                <a:cubicBezTo>
                  <a:pt x="1386121" y="880524"/>
                  <a:pt x="1364602" y="871857"/>
                  <a:pt x="1341895" y="871857"/>
                </a:cubicBezTo>
                <a:cubicBezTo>
                  <a:pt x="1317892" y="871857"/>
                  <a:pt x="1295509" y="881388"/>
                  <a:pt x="1278877" y="898695"/>
                </a:cubicBezTo>
                <a:cubicBezTo>
                  <a:pt x="1245478" y="933417"/>
                  <a:pt x="1246585" y="988875"/>
                  <a:pt x="1281307" y="1022301"/>
                </a:cubicBezTo>
                <a:lnTo>
                  <a:pt x="1296831" y="1037234"/>
                </a:lnTo>
                <a:lnTo>
                  <a:pt x="1149460" y="1037234"/>
                </a:lnTo>
                <a:lnTo>
                  <a:pt x="1149460" y="1005075"/>
                </a:lnTo>
                <a:lnTo>
                  <a:pt x="1124889" y="1005075"/>
                </a:lnTo>
                <a:lnTo>
                  <a:pt x="1125078" y="1034505"/>
                </a:lnTo>
                <a:lnTo>
                  <a:pt x="1125105" y="1037234"/>
                </a:lnTo>
                <a:lnTo>
                  <a:pt x="1116547" y="1037234"/>
                </a:lnTo>
                <a:lnTo>
                  <a:pt x="1109040" y="1005075"/>
                </a:lnTo>
                <a:lnTo>
                  <a:pt x="1080015" y="1005075"/>
                </a:lnTo>
                <a:lnTo>
                  <a:pt x="1080015" y="1037234"/>
                </a:lnTo>
                <a:lnTo>
                  <a:pt x="1042053" y="1037234"/>
                </a:lnTo>
                <a:lnTo>
                  <a:pt x="1042053" y="1030428"/>
                </a:lnTo>
                <a:lnTo>
                  <a:pt x="1066407" y="1030428"/>
                </a:lnTo>
                <a:lnTo>
                  <a:pt x="1066407" y="1005075"/>
                </a:lnTo>
                <a:lnTo>
                  <a:pt x="1013622" y="1005075"/>
                </a:lnTo>
                <a:lnTo>
                  <a:pt x="1013622" y="1037234"/>
                </a:lnTo>
                <a:lnTo>
                  <a:pt x="1000851" y="1037234"/>
                </a:lnTo>
                <a:lnTo>
                  <a:pt x="1000851" y="1031454"/>
                </a:lnTo>
                <a:cubicBezTo>
                  <a:pt x="1000851" y="1013796"/>
                  <a:pt x="992130" y="1005075"/>
                  <a:pt x="974472" y="1005075"/>
                </a:cubicBezTo>
                <a:lnTo>
                  <a:pt x="932055" y="1005075"/>
                </a:lnTo>
                <a:lnTo>
                  <a:pt x="932055" y="1037234"/>
                </a:lnTo>
                <a:lnTo>
                  <a:pt x="919257" y="1037234"/>
                </a:lnTo>
                <a:lnTo>
                  <a:pt x="919257" y="1035504"/>
                </a:lnTo>
                <a:cubicBezTo>
                  <a:pt x="919257" y="1014984"/>
                  <a:pt x="909294" y="1005048"/>
                  <a:pt x="888801" y="1005048"/>
                </a:cubicBezTo>
                <a:lnTo>
                  <a:pt x="848814" y="1005048"/>
                </a:lnTo>
                <a:lnTo>
                  <a:pt x="848814" y="1005075"/>
                </a:lnTo>
                <a:lnTo>
                  <a:pt x="848814" y="1037234"/>
                </a:lnTo>
                <a:lnTo>
                  <a:pt x="817738" y="1037234"/>
                </a:lnTo>
                <a:lnTo>
                  <a:pt x="817738" y="1005048"/>
                </a:lnTo>
                <a:lnTo>
                  <a:pt x="817711" y="1005075"/>
                </a:lnTo>
                <a:lnTo>
                  <a:pt x="789307" y="1005075"/>
                </a:lnTo>
                <a:lnTo>
                  <a:pt x="789307" y="1037234"/>
                </a:lnTo>
                <a:lnTo>
                  <a:pt x="774915" y="1037234"/>
                </a:lnTo>
                <a:lnTo>
                  <a:pt x="774915" y="1005075"/>
                </a:lnTo>
                <a:lnTo>
                  <a:pt x="746511" y="1005075"/>
                </a:lnTo>
                <a:lnTo>
                  <a:pt x="746511" y="1037234"/>
                </a:lnTo>
                <a:lnTo>
                  <a:pt x="732066" y="1037234"/>
                </a:lnTo>
                <a:lnTo>
                  <a:pt x="732066" y="1005048"/>
                </a:lnTo>
                <a:lnTo>
                  <a:pt x="703662" y="1005048"/>
                </a:lnTo>
                <a:lnTo>
                  <a:pt x="703662" y="1037234"/>
                </a:lnTo>
                <a:lnTo>
                  <a:pt x="689460" y="1037234"/>
                </a:lnTo>
                <a:lnTo>
                  <a:pt x="689460" y="1005048"/>
                </a:lnTo>
                <a:lnTo>
                  <a:pt x="661056" y="1005048"/>
                </a:lnTo>
                <a:lnTo>
                  <a:pt x="661056" y="1037234"/>
                </a:lnTo>
                <a:lnTo>
                  <a:pt x="646990" y="1037234"/>
                </a:lnTo>
                <a:lnTo>
                  <a:pt x="646990" y="1030239"/>
                </a:lnTo>
                <a:cubicBezTo>
                  <a:pt x="646990" y="1012581"/>
                  <a:pt x="638269" y="1003860"/>
                  <a:pt x="620611" y="1003860"/>
                </a:cubicBezTo>
                <a:lnTo>
                  <a:pt x="603574" y="1003860"/>
                </a:lnTo>
                <a:cubicBezTo>
                  <a:pt x="585916" y="1003860"/>
                  <a:pt x="577195" y="1012581"/>
                  <a:pt x="577195" y="1030239"/>
                </a:cubicBezTo>
                <a:lnTo>
                  <a:pt x="577195" y="1037234"/>
                </a:lnTo>
                <a:lnTo>
                  <a:pt x="0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6480000" tIns="331200" rIns="18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16" name="Footnote">
            <a:extLst>
              <a:ext uri="{FF2B5EF4-FFF2-40B4-BE49-F238E27FC236}">
                <a16:creationId xmlns:a16="http://schemas.microsoft.com/office/drawing/2014/main" id="{1BAD79D9-5E99-0635-6DBA-C125B4A19A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000" y="4769063"/>
            <a:ext cx="288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 Click to add footnote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320C8A3-B4AD-8DF7-732F-FDCA7FE98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160000"/>
            <a:ext cx="3960000" cy="216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75000"/>
              </a:lnSpc>
              <a:defRPr sz="6000" cap="all" baseline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7ADF17D-3611-BC1A-9CE0-B5642792B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9" y="4320000"/>
            <a:ext cx="3960000" cy="273928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04E8E64F-5C3D-D24A-FF26-D21870756DCC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  <a:solidFill>
            <a:schemeClr val="bg1"/>
          </a:solidFill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F5CC7F1A-FF97-599C-6FBC-D65518CF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  <a:effectLst/>
          </p:spPr>
        </p:pic>
        <p:pic>
          <p:nvPicPr>
            <p:cNvPr id="4" name="!!HHC Logo Heart">
              <a:extLst>
                <a:ext uri="{FF2B5EF4-FFF2-40B4-BE49-F238E27FC236}">
                  <a16:creationId xmlns:a16="http://schemas.microsoft.com/office/drawing/2014/main" id="{C829C61C-31DB-A127-A5E5-5D8D3A66A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297619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!!Triangle Heart">
            <a:extLst>
              <a:ext uri="{FF2B5EF4-FFF2-40B4-BE49-F238E27FC236}">
                <a16:creationId xmlns:a16="http://schemas.microsoft.com/office/drawing/2014/main" id="{669C8D63-F92C-38D5-49D6-F4ED654EFE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165088"/>
            <a:ext cx="1980000" cy="1980000"/>
            <a:chOff x="0" y="-2019600"/>
            <a:chExt cx="7163999" cy="7163999"/>
          </a:xfrm>
        </p:grpSpPr>
        <p:sp>
          <p:nvSpPr>
            <p:cNvPr id="18" name="!!HHC Heart">
              <a:extLst>
                <a:ext uri="{FF2B5EF4-FFF2-40B4-BE49-F238E27FC236}">
                  <a16:creationId xmlns:a16="http://schemas.microsoft.com/office/drawing/2014/main" id="{30EC9ABF-AFBB-F770-2A83-2FAD3A1334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!!Triangle">
              <a:extLst>
                <a:ext uri="{FF2B5EF4-FFF2-40B4-BE49-F238E27FC236}">
                  <a16:creationId xmlns:a16="http://schemas.microsoft.com/office/drawing/2014/main" id="{A132F0E2-8E2F-0C1C-F689-F036502693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01AA654-A863-457E-E182-A1DDE832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000" y="251122"/>
            <a:ext cx="10800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E37E8486-A70E-CB25-6370-2D2E75E5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55FB994-A783-8082-30D6-DC959B1FDA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388250" y="252000"/>
            <a:ext cx="216000" cy="27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!!Header underline">
            <a:extLst>
              <a:ext uri="{FF2B5EF4-FFF2-40B4-BE49-F238E27FC236}">
                <a16:creationId xmlns:a16="http://schemas.microsoft.com/office/drawing/2014/main" id="{738280D1-8EC1-05A5-4315-8C901CF8931E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Header separator">
            <a:extLst>
              <a:ext uri="{FF2B5EF4-FFF2-40B4-BE49-F238E27FC236}">
                <a16:creationId xmlns:a16="http://schemas.microsoft.com/office/drawing/2014/main" id="{B7D7FFCC-9832-CF95-A70E-C7A95A748E68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mage">
            <a:extLst>
              <a:ext uri="{FF2B5EF4-FFF2-40B4-BE49-F238E27FC236}">
                <a16:creationId xmlns:a16="http://schemas.microsoft.com/office/drawing/2014/main" id="{30F987BE-C531-D0ED-D31E-20311FFBC80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5145088"/>
          </a:xfrm>
          <a:custGeom>
            <a:avLst/>
            <a:gdLst>
              <a:gd name="connsiteX0" fmla="*/ 482127 w 9144000"/>
              <a:gd name="connsiteY0" fmla="*/ 4392000 h 5145088"/>
              <a:gd name="connsiteX1" fmla="*/ 569332 w 9144000"/>
              <a:gd name="connsiteY1" fmla="*/ 4427251 h 5145088"/>
              <a:gd name="connsiteX2" fmla="*/ 596051 w 9144000"/>
              <a:gd name="connsiteY2" fmla="*/ 4453019 h 5145088"/>
              <a:gd name="connsiteX3" fmla="*/ 622790 w 9144000"/>
              <a:gd name="connsiteY3" fmla="*/ 4427251 h 5145088"/>
              <a:gd name="connsiteX4" fmla="*/ 709956 w 9144000"/>
              <a:gd name="connsiteY4" fmla="*/ 4392000 h 5145088"/>
              <a:gd name="connsiteX5" fmla="*/ 800665 w 9144000"/>
              <a:gd name="connsiteY5" fmla="*/ 4430756 h 5145088"/>
              <a:gd name="connsiteX6" fmla="*/ 797237 w 9144000"/>
              <a:gd name="connsiteY6" fmla="*/ 4609221 h 5145088"/>
              <a:gd name="connsiteX7" fmla="*/ 596071 w 9144000"/>
              <a:gd name="connsiteY7" fmla="*/ 4803380 h 5145088"/>
              <a:gd name="connsiteX8" fmla="*/ 394942 w 9144000"/>
              <a:gd name="connsiteY8" fmla="*/ 4609260 h 5145088"/>
              <a:gd name="connsiteX9" fmla="*/ 391438 w 9144000"/>
              <a:gd name="connsiteY9" fmla="*/ 4430775 h 5145088"/>
              <a:gd name="connsiteX10" fmla="*/ 482146 w 9144000"/>
              <a:gd name="connsiteY10" fmla="*/ 4392019 h 5145088"/>
              <a:gd name="connsiteX11" fmla="*/ 606600 w 9144000"/>
              <a:gd name="connsiteY11" fmla="*/ 293238 h 5145088"/>
              <a:gd name="connsiteX12" fmla="*/ 564588 w 9144000"/>
              <a:gd name="connsiteY12" fmla="*/ 311130 h 5145088"/>
              <a:gd name="connsiteX13" fmla="*/ 566208 w 9144000"/>
              <a:gd name="connsiteY13" fmla="*/ 393534 h 5145088"/>
              <a:gd name="connsiteX14" fmla="*/ 659376 w 9144000"/>
              <a:gd name="connsiteY14" fmla="*/ 483156 h 5145088"/>
              <a:gd name="connsiteX15" fmla="*/ 752562 w 9144000"/>
              <a:gd name="connsiteY15" fmla="*/ 393534 h 5145088"/>
              <a:gd name="connsiteX16" fmla="*/ 754146 w 9144000"/>
              <a:gd name="connsiteY16" fmla="*/ 311148 h 5145088"/>
              <a:gd name="connsiteX17" fmla="*/ 754164 w 9144000"/>
              <a:gd name="connsiteY17" fmla="*/ 311130 h 5145088"/>
              <a:gd name="connsiteX18" fmla="*/ 712134 w 9144000"/>
              <a:gd name="connsiteY18" fmla="*/ 293238 h 5145088"/>
              <a:gd name="connsiteX19" fmla="*/ 671760 w 9144000"/>
              <a:gd name="connsiteY19" fmla="*/ 309510 h 5145088"/>
              <a:gd name="connsiteX20" fmla="*/ 659376 w 9144000"/>
              <a:gd name="connsiteY20" fmla="*/ 321408 h 5145088"/>
              <a:gd name="connsiteX21" fmla="*/ 646992 w 9144000"/>
              <a:gd name="connsiteY21" fmla="*/ 309510 h 5145088"/>
              <a:gd name="connsiteX22" fmla="*/ 606600 w 9144000"/>
              <a:gd name="connsiteY22" fmla="*/ 293238 h 5145088"/>
              <a:gd name="connsiteX23" fmla="*/ 0 w 9144000"/>
              <a:gd name="connsiteY23" fmla="*/ 0 h 5145088"/>
              <a:gd name="connsiteX24" fmla="*/ 9144000 w 9144000"/>
              <a:gd name="connsiteY24" fmla="*/ 0 h 5145088"/>
              <a:gd name="connsiteX25" fmla="*/ 9144000 w 9144000"/>
              <a:gd name="connsiteY25" fmla="*/ 5145088 h 5145088"/>
              <a:gd name="connsiteX26" fmla="*/ 1980000 w 9144000"/>
              <a:gd name="connsiteY26" fmla="*/ 5145088 h 5145088"/>
              <a:gd name="connsiteX27" fmla="*/ 0 w 9144000"/>
              <a:gd name="connsiteY27" fmla="*/ 316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4000" h="5145088">
                <a:moveTo>
                  <a:pt x="482127" y="4392000"/>
                </a:moveTo>
                <a:cubicBezTo>
                  <a:pt x="514827" y="4392000"/>
                  <a:pt x="545793" y="4404531"/>
                  <a:pt x="569332" y="4427251"/>
                </a:cubicBezTo>
                <a:lnTo>
                  <a:pt x="596051" y="4453019"/>
                </a:lnTo>
                <a:lnTo>
                  <a:pt x="622790" y="4427251"/>
                </a:lnTo>
                <a:cubicBezTo>
                  <a:pt x="646329" y="4404512"/>
                  <a:pt x="677295" y="4392000"/>
                  <a:pt x="709956" y="4392000"/>
                </a:cubicBezTo>
                <a:cubicBezTo>
                  <a:pt x="744522" y="4392000"/>
                  <a:pt x="776707" y="4405769"/>
                  <a:pt x="800665" y="4430756"/>
                </a:cubicBezTo>
                <a:cubicBezTo>
                  <a:pt x="848714" y="4480900"/>
                  <a:pt x="847190" y="4561001"/>
                  <a:pt x="797237" y="4609221"/>
                </a:cubicBezTo>
                <a:lnTo>
                  <a:pt x="596071" y="4803380"/>
                </a:lnTo>
                <a:lnTo>
                  <a:pt x="394942" y="4609260"/>
                </a:lnTo>
                <a:cubicBezTo>
                  <a:pt x="344950" y="4560982"/>
                  <a:pt x="343389" y="4480919"/>
                  <a:pt x="391438" y="4430775"/>
                </a:cubicBezTo>
                <a:cubicBezTo>
                  <a:pt x="415377" y="4405788"/>
                  <a:pt x="447619" y="4392019"/>
                  <a:pt x="482146" y="4392019"/>
                </a:cubicBezTo>
                <a:close/>
                <a:moveTo>
                  <a:pt x="606600" y="293238"/>
                </a:moveTo>
                <a:cubicBezTo>
                  <a:pt x="590598" y="293238"/>
                  <a:pt x="575676" y="299592"/>
                  <a:pt x="564588" y="311130"/>
                </a:cubicBezTo>
                <a:cubicBezTo>
                  <a:pt x="542322" y="334278"/>
                  <a:pt x="543060" y="371250"/>
                  <a:pt x="566208" y="393534"/>
                </a:cubicBezTo>
                <a:lnTo>
                  <a:pt x="659376" y="483156"/>
                </a:lnTo>
                <a:lnTo>
                  <a:pt x="752562" y="393534"/>
                </a:lnTo>
                <a:cubicBezTo>
                  <a:pt x="775710" y="371268"/>
                  <a:pt x="776412" y="334296"/>
                  <a:pt x="754146" y="311148"/>
                </a:cubicBezTo>
                <a:lnTo>
                  <a:pt x="754164" y="311130"/>
                </a:lnTo>
                <a:cubicBezTo>
                  <a:pt x="743076" y="299592"/>
                  <a:pt x="728154" y="293238"/>
                  <a:pt x="712134" y="293238"/>
                </a:cubicBezTo>
                <a:cubicBezTo>
                  <a:pt x="696996" y="293238"/>
                  <a:pt x="682668" y="299016"/>
                  <a:pt x="671760" y="309510"/>
                </a:cubicBezTo>
                <a:lnTo>
                  <a:pt x="659376" y="321408"/>
                </a:lnTo>
                <a:lnTo>
                  <a:pt x="646992" y="309510"/>
                </a:lnTo>
                <a:cubicBezTo>
                  <a:pt x="636084" y="299016"/>
                  <a:pt x="621738" y="293238"/>
                  <a:pt x="606600" y="29323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5088"/>
                </a:lnTo>
                <a:lnTo>
                  <a:pt x="1980000" y="5145088"/>
                </a:lnTo>
                <a:lnTo>
                  <a:pt x="0" y="31650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rIns="32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Caption">
            <a:extLst>
              <a:ext uri="{FF2B5EF4-FFF2-40B4-BE49-F238E27FC236}">
                <a16:creationId xmlns:a16="http://schemas.microsoft.com/office/drawing/2014/main" id="{EF04A693-7442-E7D0-AD1A-DBC3F59134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0"/>
            <a:ext cx="9143994" cy="1037234"/>
          </a:xfrm>
          <a:custGeom>
            <a:avLst/>
            <a:gdLst>
              <a:gd name="connsiteX0" fmla="*/ 606594 w 9143994"/>
              <a:gd name="connsiteY0" fmla="*/ 291600 h 1037234"/>
              <a:gd name="connsiteX1" fmla="*/ 564582 w 9143994"/>
              <a:gd name="connsiteY1" fmla="*/ 309492 h 1037234"/>
              <a:gd name="connsiteX2" fmla="*/ 566202 w 9143994"/>
              <a:gd name="connsiteY2" fmla="*/ 391896 h 1037234"/>
              <a:gd name="connsiteX3" fmla="*/ 659370 w 9143994"/>
              <a:gd name="connsiteY3" fmla="*/ 481518 h 1037234"/>
              <a:gd name="connsiteX4" fmla="*/ 752555 w 9143994"/>
              <a:gd name="connsiteY4" fmla="*/ 391896 h 1037234"/>
              <a:gd name="connsiteX5" fmla="*/ 754139 w 9143994"/>
              <a:gd name="connsiteY5" fmla="*/ 309510 h 1037234"/>
              <a:gd name="connsiteX6" fmla="*/ 754157 w 9143994"/>
              <a:gd name="connsiteY6" fmla="*/ 309492 h 1037234"/>
              <a:gd name="connsiteX7" fmla="*/ 712128 w 9143994"/>
              <a:gd name="connsiteY7" fmla="*/ 291600 h 1037234"/>
              <a:gd name="connsiteX8" fmla="*/ 671754 w 9143994"/>
              <a:gd name="connsiteY8" fmla="*/ 307872 h 1037234"/>
              <a:gd name="connsiteX9" fmla="*/ 659370 w 9143994"/>
              <a:gd name="connsiteY9" fmla="*/ 319770 h 1037234"/>
              <a:gd name="connsiteX10" fmla="*/ 646986 w 9143994"/>
              <a:gd name="connsiteY10" fmla="*/ 307872 h 1037234"/>
              <a:gd name="connsiteX11" fmla="*/ 606594 w 9143994"/>
              <a:gd name="connsiteY11" fmla="*/ 291600 h 1037234"/>
              <a:gd name="connsiteX12" fmla="*/ 0 w 9143994"/>
              <a:gd name="connsiteY12" fmla="*/ 0 h 1037234"/>
              <a:gd name="connsiteX13" fmla="*/ 9143994 w 9143994"/>
              <a:gd name="connsiteY13" fmla="*/ 0 h 1037234"/>
              <a:gd name="connsiteX14" fmla="*/ 9143994 w 9143994"/>
              <a:gd name="connsiteY14" fmla="*/ 1037234 h 1037234"/>
              <a:gd name="connsiteX15" fmla="*/ 0 w 9143994"/>
              <a:gd name="connsiteY15" fmla="*/ 1037234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3994" h="1037234">
                <a:moveTo>
                  <a:pt x="606594" y="291600"/>
                </a:moveTo>
                <a:cubicBezTo>
                  <a:pt x="590592" y="291600"/>
                  <a:pt x="575670" y="297954"/>
                  <a:pt x="564582" y="309492"/>
                </a:cubicBezTo>
                <a:cubicBezTo>
                  <a:pt x="542316" y="332640"/>
                  <a:pt x="543054" y="369612"/>
                  <a:pt x="566202" y="391896"/>
                </a:cubicBezTo>
                <a:lnTo>
                  <a:pt x="659370" y="481518"/>
                </a:lnTo>
                <a:lnTo>
                  <a:pt x="752555" y="391896"/>
                </a:lnTo>
                <a:cubicBezTo>
                  <a:pt x="775703" y="369630"/>
                  <a:pt x="776405" y="332658"/>
                  <a:pt x="754139" y="309510"/>
                </a:cubicBezTo>
                <a:lnTo>
                  <a:pt x="754157" y="309492"/>
                </a:lnTo>
                <a:cubicBezTo>
                  <a:pt x="743069" y="297954"/>
                  <a:pt x="728147" y="291600"/>
                  <a:pt x="712128" y="291600"/>
                </a:cubicBezTo>
                <a:cubicBezTo>
                  <a:pt x="696990" y="291600"/>
                  <a:pt x="682662" y="297378"/>
                  <a:pt x="671754" y="307872"/>
                </a:cubicBezTo>
                <a:lnTo>
                  <a:pt x="659370" y="319770"/>
                </a:lnTo>
                <a:lnTo>
                  <a:pt x="646986" y="307872"/>
                </a:lnTo>
                <a:cubicBezTo>
                  <a:pt x="636078" y="297378"/>
                  <a:pt x="621732" y="291600"/>
                  <a:pt x="606594" y="291600"/>
                </a:cubicBez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1037234"/>
                </a:lnTo>
                <a:lnTo>
                  <a:pt x="0" y="1037234"/>
                </a:lnTo>
                <a:close/>
              </a:path>
            </a:pathLst>
          </a:cu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effectLst/>
        </p:spPr>
        <p:txBody>
          <a:bodyPr wrap="square" lIns="6480000" tIns="331200" rIns="180000" bIns="540000">
            <a:noAutofit/>
          </a:bodyPr>
          <a:lstStyle>
            <a:lvl1pPr marL="0" indent="0">
              <a:spcBef>
                <a:spcPts val="375"/>
              </a:spcBef>
              <a:buNone/>
              <a:defRPr sz="800" b="1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1pPr>
            <a:lvl2pPr marL="0" indent="0">
              <a:spcBef>
                <a:spcPts val="100"/>
              </a:spcBef>
              <a:buFont typeface="System Font Regular"/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180"/>
                    </a:prstClr>
                  </a:outerShdw>
                </a:effectLst>
              </a:defRPr>
            </a:lvl2pPr>
            <a:lvl3pPr marL="687600" indent="0">
              <a:spcBef>
                <a:spcPts val="375"/>
              </a:spcBef>
              <a:buNone/>
              <a:defRPr sz="900"/>
            </a:lvl3pPr>
            <a:lvl4pPr marL="1029600" indent="0">
              <a:spcBef>
                <a:spcPts val="375"/>
              </a:spcBef>
              <a:buNone/>
              <a:defRPr sz="900"/>
            </a:lvl4pPr>
            <a:lvl5pPr marL="1371600" indent="0">
              <a:spcBef>
                <a:spcPts val="375"/>
              </a:spcBef>
              <a:buNone/>
              <a:defRPr sz="900"/>
            </a:lvl5pPr>
          </a:lstStyle>
          <a:p>
            <a:pPr lvl="0"/>
            <a:r>
              <a:rPr lang="en-GB" dirty="0"/>
              <a:t>Click to add image caption</a:t>
            </a:r>
          </a:p>
          <a:p>
            <a:pPr lvl="1"/>
            <a:r>
              <a:rPr lang="en-GB" dirty="0"/>
              <a:t>Hope and Homes for Children</a:t>
            </a:r>
            <a:endParaRPr lang="en-US" dirty="0"/>
          </a:p>
        </p:txBody>
      </p:sp>
      <p:sp>
        <p:nvSpPr>
          <p:cNvPr id="11" name="Footnote">
            <a:extLst>
              <a:ext uri="{FF2B5EF4-FFF2-40B4-BE49-F238E27FC236}">
                <a16:creationId xmlns:a16="http://schemas.microsoft.com/office/drawing/2014/main" id="{0BD5A8D7-B951-AA87-86BA-02907DDF0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3200" y="4108288"/>
            <a:ext cx="8200800" cy="1036800"/>
          </a:xfrm>
          <a:custGeom>
            <a:avLst/>
            <a:gdLst>
              <a:gd name="connsiteX0" fmla="*/ 0 w 8200800"/>
              <a:gd name="connsiteY0" fmla="*/ 0 h 1036800"/>
              <a:gd name="connsiteX1" fmla="*/ 8200800 w 8200800"/>
              <a:gd name="connsiteY1" fmla="*/ 0 h 1036800"/>
              <a:gd name="connsiteX2" fmla="*/ 8200800 w 8200800"/>
              <a:gd name="connsiteY2" fmla="*/ 1036800 h 1036800"/>
              <a:gd name="connsiteX3" fmla="*/ 1036800 w 8200800"/>
              <a:gd name="connsiteY3" fmla="*/ 1036800 h 1036800"/>
              <a:gd name="connsiteX4" fmla="*/ 0 w 8200800"/>
              <a:gd name="connsiteY4" fmla="*/ 0 h 1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800" h="1036800">
                <a:moveTo>
                  <a:pt x="0" y="0"/>
                </a:moveTo>
                <a:lnTo>
                  <a:pt x="8200800" y="0"/>
                </a:lnTo>
                <a:lnTo>
                  <a:pt x="8200800" y="1036800"/>
                </a:lnTo>
                <a:lnTo>
                  <a:pt x="1036800" y="1036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</p:spPr>
        <p:txBody>
          <a:bodyPr wrap="square" lIns="748800" rIns="1692000" bIns="1800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 Click to add footnote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B07B4E3-2A2A-5A94-4741-504D8BA4064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716462" y="863600"/>
            <a:ext cx="3887788" cy="3305175"/>
          </a:xfrm>
          <a:effectLst/>
        </p:spPr>
        <p:txBody>
          <a:bodyPr anchor="ctr"/>
          <a:lstStyle>
            <a:lvl1pPr marL="0" indent="0">
              <a:lnSpc>
                <a:spcPct val="75000"/>
              </a:lnSpc>
              <a:buNone/>
              <a:defRPr sz="5400"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</a:defRPr>
            </a:lvl1pPr>
            <a:lvl2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2pPr>
            <a:lvl3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3pPr>
            <a:lvl4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4pPr>
            <a:lvl5pPr>
              <a:defRPr>
                <a:solidFill>
                  <a:schemeClr val="tx1"/>
                </a:solidFill>
                <a:effectLst>
                  <a:outerShdw blurRad="152400" algn="ctr" rotWithShape="0">
                    <a:schemeClr val="bg1">
                      <a:alpha val="50000"/>
                    </a:scheme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8FB962A4-201D-361F-65D5-6840B17D96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  <a:effectLst/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AF7C7736-DD02-CC46-2C4C-288ECFA50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38FCF296-4B83-EA72-0D93-478FD7C2D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02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E9DDC77E-AA85-3050-E5D5-4EAC32E57C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1B13F827-FED4-9060-A94E-B683BD783E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7915B0D7-DB9B-7662-860B-367F8F47F9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Footnote">
            <a:extLst>
              <a:ext uri="{FF2B5EF4-FFF2-40B4-BE49-F238E27FC236}">
                <a16:creationId xmlns:a16="http://schemas.microsoft.com/office/drawing/2014/main" id="{33865759-5A55-9C84-74DB-B32397D38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25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4E6267D-FDA7-29D6-6024-BED01B164C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9750" y="720725"/>
            <a:ext cx="8064500" cy="3884613"/>
          </a:xfrm>
        </p:spPr>
        <p:txBody>
          <a:bodyPr anchor="ctr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lnSpc>
                <a:spcPct val="50000"/>
              </a:lnSpc>
              <a:spcBef>
                <a:spcPts val="0"/>
              </a:spcBef>
              <a:buNone/>
              <a:defRPr sz="9600" baseline="-20000">
                <a:solidFill>
                  <a:schemeClr val="tx1"/>
                </a:solidFill>
                <a:latin typeface="+mj-lt"/>
              </a:defRPr>
            </a:lvl3pPr>
            <a:lvl4pPr marL="10296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2"/>
            <a:r>
              <a:rPr lang="en-GB" dirty="0"/>
              <a:t>“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63B8AB7C-4CEB-6F30-03E9-292C8122280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CF90FCC-1FDA-EE6D-8868-C01E680284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A16E79CC-9971-D402-EBF8-F042A07189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!!Header underline">
            <a:extLst>
              <a:ext uri="{FF2B5EF4-FFF2-40B4-BE49-F238E27FC236}">
                <a16:creationId xmlns:a16="http://schemas.microsoft.com/office/drawing/2014/main" id="{2A37C784-0085-41C6-D83D-A9B4A197CF4F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Header separator">
            <a:extLst>
              <a:ext uri="{FF2B5EF4-FFF2-40B4-BE49-F238E27FC236}">
                <a16:creationId xmlns:a16="http://schemas.microsoft.com/office/drawing/2014/main" id="{EF008ECB-1AF3-9056-CF96-B2EF8CE6079E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!!HHC Logo">
            <a:extLst>
              <a:ext uri="{FF2B5EF4-FFF2-40B4-BE49-F238E27FC236}">
                <a16:creationId xmlns:a16="http://schemas.microsoft.com/office/drawing/2014/main" id="{FCB910F4-6BE4-C9D3-0045-965BA22B2AC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6" name="!!HHC Logo Text">
              <a:extLst>
                <a:ext uri="{FF2B5EF4-FFF2-40B4-BE49-F238E27FC236}">
                  <a16:creationId xmlns:a16="http://schemas.microsoft.com/office/drawing/2014/main" id="{998BEF63-856A-A04E-6021-7D410B23F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A0555E6D-3A34-5AA3-FFB4-DDC13FB6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756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!!Triangle Heart">
            <a:extLst>
              <a:ext uri="{FF2B5EF4-FFF2-40B4-BE49-F238E27FC236}">
                <a16:creationId xmlns:a16="http://schemas.microsoft.com/office/drawing/2014/main" id="{21528CE5-414D-CEDF-97FB-D5F272CD25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14" name="!!HHC Heart">
              <a:extLst>
                <a:ext uri="{FF2B5EF4-FFF2-40B4-BE49-F238E27FC236}">
                  <a16:creationId xmlns:a16="http://schemas.microsoft.com/office/drawing/2014/main" id="{B9141873-8C27-7D20-CF3B-EB251066D8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!!Triangle">
              <a:extLst>
                <a:ext uri="{FF2B5EF4-FFF2-40B4-BE49-F238E27FC236}">
                  <a16:creationId xmlns:a16="http://schemas.microsoft.com/office/drawing/2014/main" id="{9984E3D9-FF7B-7888-A051-86992383AE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Footnote">
            <a:extLst>
              <a:ext uri="{FF2B5EF4-FFF2-40B4-BE49-F238E27FC236}">
                <a16:creationId xmlns:a16="http://schemas.microsoft.com/office/drawing/2014/main" id="{33865759-5A55-9C84-74DB-B32397D38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B046962-5AE2-63B3-B823-0C0DBB6F1143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9750" y="720725"/>
            <a:ext cx="8064500" cy="3884613"/>
          </a:xfrm>
        </p:spPr>
        <p:txBody>
          <a:bodyPr anchor="ctr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54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50000"/>
              </a:lnSpc>
              <a:spcBef>
                <a:spcPts val="0"/>
              </a:spcBef>
              <a:buNone/>
              <a:defRPr sz="9600" baseline="-20000">
                <a:solidFill>
                  <a:schemeClr val="accent1"/>
                </a:solidFill>
                <a:latin typeface="+mj-lt"/>
              </a:defRPr>
            </a:lvl3pPr>
            <a:lvl4pPr marL="10296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2"/>
            <a:r>
              <a:rPr lang="en-GB" dirty="0"/>
              <a:t>“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63B8AB7C-4CEB-6F30-03E9-292C8122280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CF90FCC-1FDA-EE6D-8868-C01E680284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A16E79CC-9971-D402-EBF8-F042A07189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!!Header underline">
            <a:extLst>
              <a:ext uri="{FF2B5EF4-FFF2-40B4-BE49-F238E27FC236}">
                <a16:creationId xmlns:a16="http://schemas.microsoft.com/office/drawing/2014/main" id="{2A37C784-0085-41C6-D83D-A9B4A197CF4F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!!Header separator">
            <a:extLst>
              <a:ext uri="{FF2B5EF4-FFF2-40B4-BE49-F238E27FC236}">
                <a16:creationId xmlns:a16="http://schemas.microsoft.com/office/drawing/2014/main" id="{EF008ECB-1AF3-9056-CF96-B2EF8CE6079E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D8E8EFD1-A3D4-93A6-B594-1D25AE86D8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3" name="!!HHC Logo Text">
              <a:extLst>
                <a:ext uri="{FF2B5EF4-FFF2-40B4-BE49-F238E27FC236}">
                  <a16:creationId xmlns:a16="http://schemas.microsoft.com/office/drawing/2014/main" id="{AB0014A4-49A2-EADF-77D7-E775BBA9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4" name="!!HHC Logo Heart">
              <a:extLst>
                <a:ext uri="{FF2B5EF4-FFF2-40B4-BE49-F238E27FC236}">
                  <a16:creationId xmlns:a16="http://schemas.microsoft.com/office/drawing/2014/main" id="{FF2BE31E-AC24-D70E-82CB-7E0104CF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15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1C0E0270-AB3C-DE75-EFE7-7BA8A7D51E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705088"/>
            <a:ext cx="1440000" cy="1440000"/>
            <a:chOff x="0" y="-2019600"/>
            <a:chExt cx="7163999" cy="7163999"/>
          </a:xfrm>
        </p:grpSpPr>
        <p:sp>
          <p:nvSpPr>
            <p:cNvPr id="6" name="!!HHC Heart">
              <a:extLst>
                <a:ext uri="{FF2B5EF4-FFF2-40B4-BE49-F238E27FC236}">
                  <a16:creationId xmlns:a16="http://schemas.microsoft.com/office/drawing/2014/main" id="{78824784-9EE4-0C3E-60CE-A46BC1FF9E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!!Triangle">
              <a:extLst>
                <a:ext uri="{FF2B5EF4-FFF2-40B4-BE49-F238E27FC236}">
                  <a16:creationId xmlns:a16="http://schemas.microsoft.com/office/drawing/2014/main" id="{376839CD-8FC8-6533-E7BD-CE656AC83C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Footnote">
            <a:extLst>
              <a:ext uri="{FF2B5EF4-FFF2-40B4-BE49-F238E27FC236}">
                <a16:creationId xmlns:a16="http://schemas.microsoft.com/office/drawing/2014/main" id="{33865759-5A55-9C84-74DB-B32397D38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8897B7-DCDD-43F3-E8D1-E6FD24861823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9750" y="720725"/>
            <a:ext cx="8064500" cy="3884613"/>
          </a:xfrm>
        </p:spPr>
        <p:txBody>
          <a:bodyPr anchor="ctr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lnSpc>
                <a:spcPct val="50000"/>
              </a:lnSpc>
              <a:spcBef>
                <a:spcPts val="0"/>
              </a:spcBef>
              <a:buNone/>
              <a:defRPr sz="9600" baseline="-20000">
                <a:solidFill>
                  <a:schemeClr val="tx1"/>
                </a:solidFill>
                <a:latin typeface="+mj-lt"/>
              </a:defRPr>
            </a:lvl3pPr>
            <a:lvl4pPr marL="10296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2"/>
            <a:r>
              <a:rPr lang="en-GB" dirty="0"/>
              <a:t>“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63B8AB7C-4CEB-6F30-03E9-292C8122280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CF90FCC-1FDA-EE6D-8868-C01E680284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A16E79CC-9971-D402-EBF8-F042A07189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!!Header underline">
            <a:extLst>
              <a:ext uri="{FF2B5EF4-FFF2-40B4-BE49-F238E27FC236}">
                <a16:creationId xmlns:a16="http://schemas.microsoft.com/office/drawing/2014/main" id="{2A37C784-0085-41C6-D83D-A9B4A197CF4F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Header separator">
            <a:extLst>
              <a:ext uri="{FF2B5EF4-FFF2-40B4-BE49-F238E27FC236}">
                <a16:creationId xmlns:a16="http://schemas.microsoft.com/office/drawing/2014/main" id="{EF008ECB-1AF3-9056-CF96-B2EF8CE6079E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69CB1678-C9D9-FD7F-F9CB-292E63A4CBA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5" name="!!HHC Logo Text">
              <a:extLst>
                <a:ext uri="{FF2B5EF4-FFF2-40B4-BE49-F238E27FC236}">
                  <a16:creationId xmlns:a16="http://schemas.microsoft.com/office/drawing/2014/main" id="{C25AA0A1-29A3-05E6-070B-A8BCBD4DE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6864379D-2BB9-E337-27C2-29659442D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068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AE2E461A-B469-AE0D-9823-380C94727F91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5" name="!!HHC Heart">
              <a:extLst>
                <a:ext uri="{FF2B5EF4-FFF2-40B4-BE49-F238E27FC236}">
                  <a16:creationId xmlns:a16="http://schemas.microsoft.com/office/drawing/2014/main" id="{4EC95DBE-9714-428D-978F-BBF9220304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!!Triangle">
              <a:extLst>
                <a:ext uri="{FF2B5EF4-FFF2-40B4-BE49-F238E27FC236}">
                  <a16:creationId xmlns:a16="http://schemas.microsoft.com/office/drawing/2014/main" id="{4C30FAAE-D800-E034-451E-0014DC0BCB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Footnote">
            <a:extLst>
              <a:ext uri="{FF2B5EF4-FFF2-40B4-BE49-F238E27FC236}">
                <a16:creationId xmlns:a16="http://schemas.microsoft.com/office/drawing/2014/main" id="{551E0322-7672-80D4-A4C8-4061E456B1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399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0" y="2317315"/>
            <a:ext cx="8064820" cy="1784433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DBEA4E-5CC0-6007-4A3D-5059C56A1C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430" y="1080000"/>
            <a:ext cx="1080000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5D6815A-342A-2A15-AA94-E668E818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2A7DBE9-EE2E-4E4E-8ED5-4C530718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0BFE260-C399-1E59-A3C5-B27C56B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!!Header underline">
            <a:extLst>
              <a:ext uri="{FF2B5EF4-FFF2-40B4-BE49-F238E27FC236}">
                <a16:creationId xmlns:a16="http://schemas.microsoft.com/office/drawing/2014/main" id="{B0CA4380-9F65-6BE3-FFE7-03B68C6393C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Header separator">
            <a:extLst>
              <a:ext uri="{FF2B5EF4-FFF2-40B4-BE49-F238E27FC236}">
                <a16:creationId xmlns:a16="http://schemas.microsoft.com/office/drawing/2014/main" id="{0875CD46-B76C-1B50-199A-6E4970B51115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!!HHC Logo">
            <a:extLst>
              <a:ext uri="{FF2B5EF4-FFF2-40B4-BE49-F238E27FC236}">
                <a16:creationId xmlns:a16="http://schemas.microsoft.com/office/drawing/2014/main" id="{EBAE8D62-23F2-B6AC-BDCC-CD6680A147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BDEB78D0-E7BF-47D6-5770-52DFE0A5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9" name="!!HHC Logo Heart">
              <a:extLst>
                <a:ext uri="{FF2B5EF4-FFF2-40B4-BE49-F238E27FC236}">
                  <a16:creationId xmlns:a16="http://schemas.microsoft.com/office/drawing/2014/main" id="{AF013E9D-1CFA-9EFA-329D-9560E3CD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506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!!Triangle Heart">
            <a:extLst>
              <a:ext uri="{FF2B5EF4-FFF2-40B4-BE49-F238E27FC236}">
                <a16:creationId xmlns:a16="http://schemas.microsoft.com/office/drawing/2014/main" id="{B598A241-F786-6A04-1BAE-6A3B5E5CCD3B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0B4620A5-63EB-CD57-7340-F83299F1C8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!!Triangle">
              <a:extLst>
                <a:ext uri="{FF2B5EF4-FFF2-40B4-BE49-F238E27FC236}">
                  <a16:creationId xmlns:a16="http://schemas.microsoft.com/office/drawing/2014/main" id="{CCFF03F4-9972-7E00-299C-83A0BFCB961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Footnote">
            <a:extLst>
              <a:ext uri="{FF2B5EF4-FFF2-40B4-BE49-F238E27FC236}">
                <a16:creationId xmlns:a16="http://schemas.microsoft.com/office/drawing/2014/main" id="{551E0322-7672-80D4-A4C8-4061E456B1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0" y="2317315"/>
            <a:ext cx="8064820" cy="1784433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DBEA4E-5CC0-6007-4A3D-5059C56A1C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430" y="1080000"/>
            <a:ext cx="1080000" cy="108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5D6815A-342A-2A15-AA94-E668E818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2A7DBE9-EE2E-4E4E-8ED5-4C530718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0BFE260-C399-1E59-A3C5-B27C56B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!!Header underline">
            <a:extLst>
              <a:ext uri="{FF2B5EF4-FFF2-40B4-BE49-F238E27FC236}">
                <a16:creationId xmlns:a16="http://schemas.microsoft.com/office/drawing/2014/main" id="{B0CA4380-9F65-6BE3-FFE7-03B68C6393C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!!Header separator">
            <a:extLst>
              <a:ext uri="{FF2B5EF4-FFF2-40B4-BE49-F238E27FC236}">
                <a16:creationId xmlns:a16="http://schemas.microsoft.com/office/drawing/2014/main" id="{0875CD46-B76C-1B50-199A-6E4970B51115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9777E0D1-AD2D-89F3-CD23-4210389945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5" name="!!HHC Logo Text">
              <a:extLst>
                <a:ext uri="{FF2B5EF4-FFF2-40B4-BE49-F238E27FC236}">
                  <a16:creationId xmlns:a16="http://schemas.microsoft.com/office/drawing/2014/main" id="{BADA304C-3582-1707-D655-47D3FEB4F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6" name="!!HHC Logo Heart">
              <a:extLst>
                <a:ext uri="{FF2B5EF4-FFF2-40B4-BE49-F238E27FC236}">
                  <a16:creationId xmlns:a16="http://schemas.microsoft.com/office/drawing/2014/main" id="{C8D76B80-25E1-19CD-5916-70E06E7FF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68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!!Triangle Heart">
            <a:extLst>
              <a:ext uri="{FF2B5EF4-FFF2-40B4-BE49-F238E27FC236}">
                <a16:creationId xmlns:a16="http://schemas.microsoft.com/office/drawing/2014/main" id="{E0BBC2B2-8174-A830-E8A9-53D12DC1B4A7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704000" y="3705088"/>
            <a:ext cx="1440000" cy="1440000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CF437D90-6DEC-7F51-EF10-F8F44DF65D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!!Triangle">
              <a:extLst>
                <a:ext uri="{FF2B5EF4-FFF2-40B4-BE49-F238E27FC236}">
                  <a16:creationId xmlns:a16="http://schemas.microsoft.com/office/drawing/2014/main" id="{18E4B894-2E6A-41C6-ED1B-F539EF14E2F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Footnote">
            <a:extLst>
              <a:ext uri="{FF2B5EF4-FFF2-40B4-BE49-F238E27FC236}">
                <a16:creationId xmlns:a16="http://schemas.microsoft.com/office/drawing/2014/main" id="{551E0322-7672-80D4-A4C8-4061E456B1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2000" y="4769063"/>
            <a:ext cx="57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0" y="2317315"/>
            <a:ext cx="8064820" cy="1784433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75000"/>
              </a:lnSpc>
              <a:defRPr sz="5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DBEA4E-5CC0-6007-4A3D-5059C56A1C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430" y="1080000"/>
            <a:ext cx="1080000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5D6815A-342A-2A15-AA94-E668E818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2A7DBE9-EE2E-4E4E-8ED5-4C530718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0BFE260-C399-1E59-A3C5-B27C56B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!!Header underline">
            <a:extLst>
              <a:ext uri="{FF2B5EF4-FFF2-40B4-BE49-F238E27FC236}">
                <a16:creationId xmlns:a16="http://schemas.microsoft.com/office/drawing/2014/main" id="{B0CA4380-9F65-6BE3-FFE7-03B68C6393CA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Header separator">
            <a:extLst>
              <a:ext uri="{FF2B5EF4-FFF2-40B4-BE49-F238E27FC236}">
                <a16:creationId xmlns:a16="http://schemas.microsoft.com/office/drawing/2014/main" id="{0875CD46-B76C-1B50-199A-6E4970B51115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6F003CE3-957E-E7F2-73E0-566F42907F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5" name="!!HHC Logo Text">
              <a:extLst>
                <a:ext uri="{FF2B5EF4-FFF2-40B4-BE49-F238E27FC236}">
                  <a16:creationId xmlns:a16="http://schemas.microsoft.com/office/drawing/2014/main" id="{579D8C39-B5E0-0B18-E049-05964DFFE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6" name="!!HHC Logo Heart">
              <a:extLst>
                <a:ext uri="{FF2B5EF4-FFF2-40B4-BE49-F238E27FC236}">
                  <a16:creationId xmlns:a16="http://schemas.microsoft.com/office/drawing/2014/main" id="{C1A8FE06-583E-475D-3E0B-A6E4DF6DA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12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9646F9CA-22CB-33A2-C6A9-AAED0315CD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585B7C6B-3DF6-EFF3-C309-65499E4205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5B8B2874-1BBF-7628-DB6A-DB0C4AC855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64CFFEA0-5D22-A7A2-1655-AD29F38885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29" y="4769063"/>
            <a:ext cx="806481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A7D4237-583B-9211-B543-976ADA21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D1EA997-C4CE-4B62-BA25-83B0B32E9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92544"/>
            <a:ext cx="2808000" cy="216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6A17FF1-31F2-52F5-755E-544B7C545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30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5600" indent="0">
              <a:buFont typeface="Arial" panose="020B0604020202020204" pitchFamily="34" charset="0"/>
              <a:buNone/>
              <a:defRPr sz="1100"/>
            </a:lvl2pPr>
            <a:lvl3pPr marL="687600" indent="0">
              <a:buFont typeface="Arial" panose="020B0604020202020204" pitchFamily="34" charset="0"/>
              <a:buNone/>
              <a:defRPr sz="1000"/>
            </a:lvl3pPr>
            <a:lvl4pPr marL="1029600" indent="0">
              <a:buFont typeface="Arial" panose="020B0604020202020204" pitchFamily="34" charset="0"/>
              <a:buNone/>
              <a:defRPr sz="1000"/>
            </a:lvl4pPr>
            <a:lvl5pPr marL="13716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62CBB556-2E85-48AA-6580-85BEF029D12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52000" y="1492544"/>
            <a:ext cx="3240000" cy="216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2962395-0ECF-DDB3-878B-D46D8B88800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437715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5600" indent="0">
              <a:buFont typeface="Arial" panose="020B0604020202020204" pitchFamily="34" charset="0"/>
              <a:buNone/>
              <a:defRPr sz="1100"/>
            </a:lvl2pPr>
            <a:lvl3pPr marL="687600" indent="0">
              <a:buFont typeface="Arial" panose="020B0604020202020204" pitchFamily="34" charset="0"/>
              <a:buNone/>
              <a:defRPr sz="1000"/>
            </a:lvl3pPr>
            <a:lvl4pPr marL="1029600" indent="0">
              <a:buFont typeface="Arial" panose="020B0604020202020204" pitchFamily="34" charset="0"/>
              <a:buNone/>
              <a:defRPr sz="1000"/>
            </a:lvl4pPr>
            <a:lvl5pPr marL="13716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280244C-1ED6-469D-A64A-8BC95095CC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6000" y="1492544"/>
            <a:ext cx="2808000" cy="216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BE963E1-062E-A893-3B8C-F6DDDA55B66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36000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5600" indent="0">
              <a:buFont typeface="Arial" panose="020B0604020202020204" pitchFamily="34" charset="0"/>
              <a:buNone/>
              <a:defRPr sz="1100"/>
            </a:lvl2pPr>
            <a:lvl3pPr marL="687600" indent="0">
              <a:buFont typeface="Arial" panose="020B0604020202020204" pitchFamily="34" charset="0"/>
              <a:buNone/>
              <a:defRPr sz="1000"/>
            </a:lvl3pPr>
            <a:lvl4pPr marL="1029600" indent="0">
              <a:buFont typeface="Arial" panose="020B0604020202020204" pitchFamily="34" charset="0"/>
              <a:buNone/>
              <a:defRPr sz="1000"/>
            </a:lvl4pPr>
            <a:lvl5pPr marL="13716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80FE6F7A-02A6-D184-534C-78E308D121C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757E045-0990-19CB-EA92-09D04C91BDE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1EAD6AF7-C4A9-51B7-81FB-CD769B0DC97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!!Header underline">
            <a:extLst>
              <a:ext uri="{FF2B5EF4-FFF2-40B4-BE49-F238E27FC236}">
                <a16:creationId xmlns:a16="http://schemas.microsoft.com/office/drawing/2014/main" id="{1372DFDA-3E72-E9FD-7FA3-4A5D83196A6C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Header separator">
            <a:extLst>
              <a:ext uri="{FF2B5EF4-FFF2-40B4-BE49-F238E27FC236}">
                <a16:creationId xmlns:a16="http://schemas.microsoft.com/office/drawing/2014/main" id="{D6E99BDA-0494-0229-1C32-98D9D01CBFC8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E6BEA409-0908-004D-D9B3-4C98CDB06D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6" name="!!HHC Logo Text">
              <a:extLst>
                <a:ext uri="{FF2B5EF4-FFF2-40B4-BE49-F238E27FC236}">
                  <a16:creationId xmlns:a16="http://schemas.microsoft.com/office/drawing/2014/main" id="{1C177970-5624-ABC2-377E-3130EFBF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227D75DE-A563-0F4D-0477-BAB143D4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070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303F3A01-2851-29CF-97A7-E8B8019497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A5A5EC3B-FE79-8235-EE89-6EE98EC30E0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F5BA9E9B-839A-8D29-ABCD-303E22CD8B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64CFFEA0-5D22-A7A2-1655-AD29F38885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29" y="4769063"/>
            <a:ext cx="806481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A7D4237-583B-9211-B543-976ADA21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D1EA997-C4CE-4B62-BA25-83B0B32E9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92544"/>
            <a:ext cx="2808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6A17FF1-31F2-52F5-755E-544B7C545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30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4560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687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1029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62CBB556-2E85-48AA-6580-85BEF029D12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52000" y="1492544"/>
            <a:ext cx="324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2962395-0ECF-DDB3-878B-D46D8B88800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437715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4560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687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1029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280244C-1ED6-469D-A64A-8BC95095CC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6000" y="1492544"/>
            <a:ext cx="2808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BE963E1-062E-A893-3B8C-F6DDDA55B66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36000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4560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687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1029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80FE6F7A-02A6-D184-534C-78E308D121C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757E045-0990-19CB-EA92-09D04C91BDE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1EAD6AF7-C4A9-51B7-81FB-CD769B0DC97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!!Header underline">
            <a:extLst>
              <a:ext uri="{FF2B5EF4-FFF2-40B4-BE49-F238E27FC236}">
                <a16:creationId xmlns:a16="http://schemas.microsoft.com/office/drawing/2014/main" id="{1372DFDA-3E72-E9FD-7FA3-4A5D83196A6C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!!Header separator">
            <a:extLst>
              <a:ext uri="{FF2B5EF4-FFF2-40B4-BE49-F238E27FC236}">
                <a16:creationId xmlns:a16="http://schemas.microsoft.com/office/drawing/2014/main" id="{D6E99BDA-0494-0229-1C32-98D9D01CBFC8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6DC88EC9-AE46-D8D8-F7E4-6BEFFD2F7B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6" name="!!HHC Logo Text">
              <a:extLst>
                <a:ext uri="{FF2B5EF4-FFF2-40B4-BE49-F238E27FC236}">
                  <a16:creationId xmlns:a16="http://schemas.microsoft.com/office/drawing/2014/main" id="{ACF7C47D-5807-6F83-2F2C-43583B155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1F0DFAF3-07A6-2E1A-42E3-FBDA3477D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41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BADCBBCF-0952-421B-D7C2-97FEA9921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2019600"/>
            <a:ext cx="7163999" cy="7163999"/>
            <a:chOff x="0" y="-2019600"/>
            <a:chExt cx="7163999" cy="7163999"/>
          </a:xfrm>
        </p:grpSpPr>
        <p:sp>
          <p:nvSpPr>
            <p:cNvPr id="4" name="!!HHC Heart">
              <a:extLst>
                <a:ext uri="{FF2B5EF4-FFF2-40B4-BE49-F238E27FC236}">
                  <a16:creationId xmlns:a16="http://schemas.microsoft.com/office/drawing/2014/main" id="{4663C612-8EAC-C3FC-FC82-334BCA95E1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!!Triangle">
              <a:extLst>
                <a:ext uri="{FF2B5EF4-FFF2-40B4-BE49-F238E27FC236}">
                  <a16:creationId xmlns:a16="http://schemas.microsoft.com/office/drawing/2014/main" id="{88E51D35-88A8-EE1A-9105-E1029AB5D4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ootnote">
            <a:extLst>
              <a:ext uri="{FF2B5EF4-FFF2-40B4-BE49-F238E27FC236}">
                <a16:creationId xmlns:a16="http://schemas.microsoft.com/office/drawing/2014/main" id="{64CFFEA0-5D22-A7A2-1655-AD29F38885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29" y="4769063"/>
            <a:ext cx="806481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A7D4237-583B-9211-B543-976ADA21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D1EA997-C4CE-4B62-BA25-83B0B32E9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92544"/>
            <a:ext cx="2808000" cy="216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6A17FF1-31F2-52F5-755E-544B7C545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30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5600" indent="0">
              <a:buFont typeface="Arial" panose="020B0604020202020204" pitchFamily="34" charset="0"/>
              <a:buNone/>
              <a:defRPr sz="1100"/>
            </a:lvl2pPr>
            <a:lvl3pPr marL="687600" indent="0">
              <a:buFont typeface="Arial" panose="020B0604020202020204" pitchFamily="34" charset="0"/>
              <a:buNone/>
              <a:defRPr sz="1000"/>
            </a:lvl3pPr>
            <a:lvl4pPr marL="1029600" indent="0">
              <a:buFont typeface="Arial" panose="020B0604020202020204" pitchFamily="34" charset="0"/>
              <a:buNone/>
              <a:defRPr sz="1000"/>
            </a:lvl4pPr>
            <a:lvl5pPr marL="13716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62CBB556-2E85-48AA-6580-85BEF029D12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52000" y="1492544"/>
            <a:ext cx="3240000" cy="216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2962395-0ECF-DDB3-878B-D46D8B88800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437715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5600" indent="0">
              <a:buFont typeface="Arial" panose="020B0604020202020204" pitchFamily="34" charset="0"/>
              <a:buNone/>
              <a:defRPr sz="1100"/>
            </a:lvl2pPr>
            <a:lvl3pPr marL="687600" indent="0">
              <a:buFont typeface="Arial" panose="020B0604020202020204" pitchFamily="34" charset="0"/>
              <a:buNone/>
              <a:defRPr sz="1000"/>
            </a:lvl3pPr>
            <a:lvl4pPr marL="1029600" indent="0">
              <a:buFont typeface="Arial" panose="020B0604020202020204" pitchFamily="34" charset="0"/>
              <a:buNone/>
              <a:defRPr sz="1000"/>
            </a:lvl4pPr>
            <a:lvl5pPr marL="13716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280244C-1ED6-469D-A64A-8BC95095CC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6000" y="1492544"/>
            <a:ext cx="2808000" cy="216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image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BE963E1-062E-A893-3B8C-F6DDDA55B66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36000" y="3780000"/>
            <a:ext cx="2268000" cy="900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5600" indent="0">
              <a:buFont typeface="Arial" panose="020B0604020202020204" pitchFamily="34" charset="0"/>
              <a:buNone/>
              <a:defRPr sz="1100"/>
            </a:lvl2pPr>
            <a:lvl3pPr marL="687600" indent="0">
              <a:buFont typeface="Arial" panose="020B0604020202020204" pitchFamily="34" charset="0"/>
              <a:buNone/>
              <a:defRPr sz="1000"/>
            </a:lvl3pPr>
            <a:lvl4pPr marL="1029600" indent="0">
              <a:buFont typeface="Arial" panose="020B0604020202020204" pitchFamily="34" charset="0"/>
              <a:buNone/>
              <a:defRPr sz="1000"/>
            </a:lvl4pPr>
            <a:lvl5pPr marL="13716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80FE6F7A-02A6-D184-534C-78E308D121C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757E045-0990-19CB-EA92-09D04C91BDE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1EAD6AF7-C4A9-51B7-81FB-CD769B0DC97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!!Header underline">
            <a:extLst>
              <a:ext uri="{FF2B5EF4-FFF2-40B4-BE49-F238E27FC236}">
                <a16:creationId xmlns:a16="http://schemas.microsoft.com/office/drawing/2014/main" id="{1372DFDA-3E72-E9FD-7FA3-4A5D83196A6C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Header separator">
            <a:extLst>
              <a:ext uri="{FF2B5EF4-FFF2-40B4-BE49-F238E27FC236}">
                <a16:creationId xmlns:a16="http://schemas.microsoft.com/office/drawing/2014/main" id="{D6E99BDA-0494-0229-1C32-98D9D01CBFC8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C081F390-5A17-91D3-4F8B-F59614EF4B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6" name="!!HHC Logo Text">
              <a:extLst>
                <a:ext uri="{FF2B5EF4-FFF2-40B4-BE49-F238E27FC236}">
                  <a16:creationId xmlns:a16="http://schemas.microsoft.com/office/drawing/2014/main" id="{D717093A-A771-F797-3068-D7DBDC2F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F1B98644-662F-1B14-DF33-B5F6D9FFB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68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D8F53F84-495F-6EE9-718E-480E5349C07D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164000" y="3165088"/>
            <a:ext cx="1980000" cy="1980000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E14BA24F-F9C7-80AD-B2C9-FC4B54B5CB0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!!Triangle">
              <a:extLst>
                <a:ext uri="{FF2B5EF4-FFF2-40B4-BE49-F238E27FC236}">
                  <a16:creationId xmlns:a16="http://schemas.microsoft.com/office/drawing/2014/main" id="{2FDE993A-0C47-ED34-FB4D-C667A781E96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accent1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Footnote">
            <a:extLst>
              <a:ext uri="{FF2B5EF4-FFF2-40B4-BE49-F238E27FC236}">
                <a16:creationId xmlns:a16="http://schemas.microsoft.com/office/drawing/2014/main" id="{C4402892-A833-CA96-34E0-A6BFC84738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92000" y="4769063"/>
            <a:ext cx="396000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320C8A3-B4AD-8DF7-732F-FDCA7FE98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30" y="2160000"/>
            <a:ext cx="3960000" cy="216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75000"/>
              </a:lnSpc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5989684-D191-1D7C-2C03-65DD7D9DF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9" y="4320000"/>
            <a:ext cx="3960000" cy="273928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22CB16AC-4A6E-DA9C-5612-FE7D44DC1A9B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  <a:solidFill>
            <a:schemeClr val="bg1"/>
          </a:solidFill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5FFB73E7-43D1-793F-B627-914E24ADD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C2BE86E1-DD61-7DE7-3EC0-2B9ECC215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19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Triangle Heart">
            <a:extLst>
              <a:ext uri="{FF2B5EF4-FFF2-40B4-BE49-F238E27FC236}">
                <a16:creationId xmlns:a16="http://schemas.microsoft.com/office/drawing/2014/main" id="{7B6D7D23-F2DD-F4B5-5EA0-470C4C1B495F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-4823999" y="-10512000"/>
            <a:ext cx="18000000" cy="18000000"/>
            <a:chOff x="0" y="-2019600"/>
            <a:chExt cx="7163999" cy="7163999"/>
          </a:xfrm>
        </p:grpSpPr>
        <p:sp>
          <p:nvSpPr>
            <p:cNvPr id="3" name="!!HHC Heart">
              <a:extLst>
                <a:ext uri="{FF2B5EF4-FFF2-40B4-BE49-F238E27FC236}">
                  <a16:creationId xmlns:a16="http://schemas.microsoft.com/office/drawing/2014/main" id="{2238A81F-17B4-2292-8E09-7052313DFB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778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!!Triangle">
              <a:extLst>
                <a:ext uri="{FF2B5EF4-FFF2-40B4-BE49-F238E27FC236}">
                  <a16:creationId xmlns:a16="http://schemas.microsoft.com/office/drawing/2014/main" id="{A5864D94-66B2-4FC2-86F7-4EC55A5AA1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noFill/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C58DC67-C02A-9890-9670-3703A9149027}"/>
              </a:ext>
            </a:extLst>
          </p:cNvPr>
          <p:cNvSpPr txBox="1"/>
          <p:nvPr userDrawn="1"/>
        </p:nvSpPr>
        <p:spPr>
          <a:xfrm>
            <a:off x="540000" y="3960000"/>
            <a:ext cx="1815497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effectLst/>
                <a:latin typeface="Galano Grotesque" pitchFamily="2" charset="77"/>
              </a:rPr>
              <a:t>Head office</a:t>
            </a:r>
            <a:endParaRPr lang="en-GB" sz="800" dirty="0">
              <a:solidFill>
                <a:schemeClr val="bg1"/>
              </a:solidFill>
              <a:effectLst/>
              <a:latin typeface="Galano Grotesque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effectLst/>
                <a:latin typeface="Galano Grotesque" pitchFamily="2" charset="77"/>
              </a:rPr>
              <a:t>Hope and Homes for Children</a:t>
            </a:r>
          </a:p>
          <a:p>
            <a:r>
              <a:rPr lang="en-GB" sz="800" dirty="0">
                <a:solidFill>
                  <a:schemeClr val="bg1"/>
                </a:solidFill>
                <a:effectLst/>
                <a:latin typeface="Galano Grotesque" pitchFamily="2" charset="77"/>
              </a:rPr>
              <a:t>The Guild, King Street</a:t>
            </a:r>
          </a:p>
          <a:p>
            <a:r>
              <a:rPr lang="en-GB" sz="800" dirty="0">
                <a:solidFill>
                  <a:schemeClr val="bg1"/>
                </a:solidFill>
                <a:effectLst/>
                <a:latin typeface="Galano Grotesque" pitchFamily="2" charset="77"/>
              </a:rPr>
              <a:t>Wilton, Salisbury</a:t>
            </a:r>
          </a:p>
          <a:p>
            <a:r>
              <a:rPr lang="en-GB" sz="800" dirty="0">
                <a:solidFill>
                  <a:schemeClr val="bg1"/>
                </a:solidFill>
                <a:effectLst/>
                <a:latin typeface="Galano Grotesque" pitchFamily="2" charset="77"/>
              </a:rPr>
              <a:t>SP2 0RS, UK </a:t>
            </a:r>
          </a:p>
          <a:p>
            <a:endParaRPr lang="en-GB" sz="800" dirty="0">
              <a:solidFill>
                <a:schemeClr val="bg1"/>
              </a:solidFill>
              <a:effectLst/>
              <a:latin typeface="Galano Grotesque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effectLst/>
                <a:latin typeface="Galano Grotesque" pitchFamily="2" charset="77"/>
                <a:hlinkClick r:id="rId2"/>
              </a:rPr>
              <a:t>hopeandhomes.org</a:t>
            </a:r>
            <a:r>
              <a:rPr lang="en-GB" sz="1200" dirty="0">
                <a:solidFill>
                  <a:schemeClr val="bg1"/>
                </a:solidFill>
                <a:effectLst/>
                <a:latin typeface="Galano Grotesque" pitchFamily="2" charset="77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5D8A1F-B0B7-8DFE-62CC-39767B65091C}"/>
              </a:ext>
            </a:extLst>
          </p:cNvPr>
          <p:cNvSpPr txBox="1"/>
          <p:nvPr userDrawn="1"/>
        </p:nvSpPr>
        <p:spPr>
          <a:xfrm>
            <a:off x="2700000" y="3960000"/>
            <a:ext cx="1815497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effectLst/>
                <a:latin typeface="Galano Grotesque" pitchFamily="2" charset="77"/>
              </a:rPr>
              <a:t>Email</a:t>
            </a:r>
            <a:br>
              <a:rPr lang="en-GB" sz="800" b="1" dirty="0">
                <a:solidFill>
                  <a:schemeClr val="bg1"/>
                </a:solidFill>
                <a:effectLst/>
                <a:latin typeface="Galano Grotesque" pitchFamily="2" charset="77"/>
              </a:rPr>
            </a:br>
            <a:r>
              <a:rPr lang="en-GB" sz="800" b="0" dirty="0">
                <a:solidFill>
                  <a:schemeClr val="bg1"/>
                </a:solidFill>
                <a:effectLst/>
                <a:latin typeface="Galano Grotesque" pitchFamily="2" charset="77"/>
                <a:hlinkClick r:id="rId3"/>
              </a:rPr>
              <a:t>info@hopeandhomes.org</a:t>
            </a:r>
            <a:endParaRPr lang="en-GB" sz="800" b="0" dirty="0">
              <a:solidFill>
                <a:schemeClr val="bg1"/>
              </a:solidFill>
              <a:effectLst/>
              <a:latin typeface="Galano Grotesque" pitchFamily="2" charset="77"/>
            </a:endParaRPr>
          </a:p>
          <a:p>
            <a:endParaRPr lang="en-GB" sz="800" b="1" dirty="0">
              <a:solidFill>
                <a:schemeClr val="bg1"/>
              </a:solidFill>
              <a:effectLst/>
              <a:latin typeface="Galano Grotesque" pitchFamily="2" charset="77"/>
            </a:endParaRPr>
          </a:p>
          <a:p>
            <a:r>
              <a:rPr lang="en-GB" sz="800" b="1" dirty="0">
                <a:solidFill>
                  <a:schemeClr val="bg1"/>
                </a:solidFill>
                <a:effectLst/>
                <a:latin typeface="Galano Grotesque" pitchFamily="2" charset="77"/>
              </a:rPr>
              <a:t>Phone</a:t>
            </a:r>
            <a:br>
              <a:rPr lang="en-GB" sz="800" b="1" dirty="0">
                <a:solidFill>
                  <a:schemeClr val="bg1"/>
                </a:solidFill>
                <a:effectLst/>
                <a:latin typeface="Galano Grotesque" pitchFamily="2" charset="77"/>
              </a:rPr>
            </a:br>
            <a:r>
              <a:rPr lang="en-GB" sz="800" b="0" dirty="0">
                <a:solidFill>
                  <a:schemeClr val="bg1"/>
                </a:solidFill>
                <a:effectLst/>
                <a:latin typeface="Galano Grotesque" pitchFamily="2" charset="77"/>
              </a:rPr>
              <a:t>+44 (0)1722 790111</a:t>
            </a:r>
          </a:p>
          <a:p>
            <a:endParaRPr lang="en-GB" sz="800" b="1" dirty="0">
              <a:solidFill>
                <a:schemeClr val="bg1"/>
              </a:solidFill>
              <a:effectLst/>
              <a:latin typeface="Galano Grotesque" pitchFamily="2" charset="77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E8B4C51-A79F-56B2-AC9B-07B3E69439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0000" y="4631330"/>
            <a:ext cx="252000" cy="252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5FF3A02-858B-3397-4C31-87DCC04E5C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9744" y="4631330"/>
            <a:ext cx="252000" cy="252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4D3ADBE-CA7B-8714-8A79-910480B001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9616" y="4631330"/>
            <a:ext cx="252000" cy="252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EC94A93-4234-CB74-2A77-AB54363C53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9872" y="4631330"/>
            <a:ext cx="252000" cy="252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FEB2778-D565-5731-6061-978E7B9BDE8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26000" y="4044982"/>
            <a:ext cx="1383750" cy="432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C1E396-1C5D-9143-97F1-F666084C74FE}"/>
              </a:ext>
            </a:extLst>
          </p:cNvPr>
          <p:cNvSpPr txBox="1"/>
          <p:nvPr userDrawn="1"/>
        </p:nvSpPr>
        <p:spPr>
          <a:xfrm>
            <a:off x="4626431" y="4760219"/>
            <a:ext cx="301467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Galano Grotesque" pitchFamily="2" charset="77"/>
              </a:rPr>
              <a:t>Registered Charity in England and Wales (1089490)</a:t>
            </a:r>
          </a:p>
        </p:txBody>
      </p:sp>
      <p:grpSp>
        <p:nvGrpSpPr>
          <p:cNvPr id="7" name="!!HHC Logo">
            <a:extLst>
              <a:ext uri="{FF2B5EF4-FFF2-40B4-BE49-F238E27FC236}">
                <a16:creationId xmlns:a16="http://schemas.microsoft.com/office/drawing/2014/main" id="{DB63068D-A861-D07F-41FC-280B0B22FED2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  <a:solidFill>
            <a:schemeClr val="bg1"/>
          </a:solidFill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7F70A037-825B-7FDB-2588-447A0AFA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9" name="!!HHC Logo Heart">
              <a:extLst>
                <a:ext uri="{FF2B5EF4-FFF2-40B4-BE49-F238E27FC236}">
                  <a16:creationId xmlns:a16="http://schemas.microsoft.com/office/drawing/2014/main" id="{A879BE09-4EA5-3909-EC32-D1FF42F75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475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00B268C9-FBC9-A0BA-13F3-B982E35AC718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164000" y="3165088"/>
            <a:ext cx="1980000" cy="1980000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2992DAED-AA06-F51A-20C4-A7BA73FA5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no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!!Triangle">
              <a:extLst>
                <a:ext uri="{FF2B5EF4-FFF2-40B4-BE49-F238E27FC236}">
                  <a16:creationId xmlns:a16="http://schemas.microsoft.com/office/drawing/2014/main" id="{38EEFCE5-8FCC-8D8D-ACE4-0E1808C516B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tx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Footnote">
            <a:extLst>
              <a:ext uri="{FF2B5EF4-FFF2-40B4-BE49-F238E27FC236}">
                <a16:creationId xmlns:a16="http://schemas.microsoft.com/office/drawing/2014/main" id="{ED4FF8EE-AD56-22B6-4A58-24D2567705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92000" y="4769063"/>
            <a:ext cx="3960000" cy="273600"/>
          </a:xfrm>
        </p:spPr>
        <p:txBody>
          <a:bodyPr tIns="0"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320C8A3-B4AD-8DF7-732F-FDCA7FE98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30" y="2160000"/>
            <a:ext cx="3960000" cy="216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75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413C51-0482-AA39-B095-93406991D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9" y="4320000"/>
            <a:ext cx="3960000" cy="273928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!!HHC Logo">
            <a:extLst>
              <a:ext uri="{FF2B5EF4-FFF2-40B4-BE49-F238E27FC236}">
                <a16:creationId xmlns:a16="http://schemas.microsoft.com/office/drawing/2014/main" id="{9F260FD5-5A89-C3F1-6D63-00FCDC3F86FF}"/>
              </a:ext>
            </a:extLst>
          </p:cNvPr>
          <p:cNvGrpSpPr/>
          <p:nvPr userDrawn="1"/>
        </p:nvGrpSpPr>
        <p:grpSpPr>
          <a:xfrm>
            <a:off x="540000" y="324000"/>
            <a:ext cx="1083854" cy="864000"/>
            <a:chOff x="540000" y="540000"/>
            <a:chExt cx="1083854" cy="864000"/>
          </a:xfrm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99DC6C24-69A8-0F96-E71A-BFBA40C5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7" name="!!HHC Logo Heart">
              <a:extLst>
                <a:ext uri="{FF2B5EF4-FFF2-40B4-BE49-F238E27FC236}">
                  <a16:creationId xmlns:a16="http://schemas.microsoft.com/office/drawing/2014/main" id="{ABD16824-6EFF-01CD-4175-4C124E1B4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14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!!Triangle Heart">
            <a:extLst>
              <a:ext uri="{FF2B5EF4-FFF2-40B4-BE49-F238E27FC236}">
                <a16:creationId xmlns:a16="http://schemas.microsoft.com/office/drawing/2014/main" id="{7AF7B2F9-99DA-7426-6C38-C6E911FF7741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5" name="!!HHC Heart">
              <a:extLst>
                <a:ext uri="{FF2B5EF4-FFF2-40B4-BE49-F238E27FC236}">
                  <a16:creationId xmlns:a16="http://schemas.microsoft.com/office/drawing/2014/main" id="{043673DE-F444-8E57-D052-DB32BA3BDAE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2"/>
            </a:solidFill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!!Triangle">
              <a:extLst>
                <a:ext uri="{FF2B5EF4-FFF2-40B4-BE49-F238E27FC236}">
                  <a16:creationId xmlns:a16="http://schemas.microsoft.com/office/drawing/2014/main" id="{D50D8738-6B48-BE32-D7C7-FD6F97DEC6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2"/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Footnote">
            <a:extLst>
              <a:ext uri="{FF2B5EF4-FFF2-40B4-BE49-F238E27FC236}">
                <a16:creationId xmlns:a16="http://schemas.microsoft.com/office/drawing/2014/main" id="{33865759-5A55-9C84-74DB-B32397D38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30" y="4769063"/>
            <a:ext cx="8064250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B3065-BED7-171E-38DD-88BD1EA5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FA74A3-65D7-D790-4817-B0F26BCA52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0000" y="1440000"/>
            <a:ext cx="8064250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3B8AB7C-4CEB-6F30-03E9-292C8122280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CF90FCC-1FDA-EE6D-8868-C01E680284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16E79CC-9971-D402-EBF8-F042A07189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!!Header underline">
            <a:extLst>
              <a:ext uri="{FF2B5EF4-FFF2-40B4-BE49-F238E27FC236}">
                <a16:creationId xmlns:a16="http://schemas.microsoft.com/office/drawing/2014/main" id="{2A37C784-0085-41C6-D83D-A9B4A197CF4F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Header separator">
            <a:extLst>
              <a:ext uri="{FF2B5EF4-FFF2-40B4-BE49-F238E27FC236}">
                <a16:creationId xmlns:a16="http://schemas.microsoft.com/office/drawing/2014/main" id="{EF008ECB-1AF3-9056-CF96-B2EF8CE6079E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!!HHC Logo">
            <a:extLst>
              <a:ext uri="{FF2B5EF4-FFF2-40B4-BE49-F238E27FC236}">
                <a16:creationId xmlns:a16="http://schemas.microsoft.com/office/drawing/2014/main" id="{4EB9B443-53AA-5859-EE86-E5FD6946F64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7" name="!!HHC Logo Text">
              <a:extLst>
                <a:ext uri="{FF2B5EF4-FFF2-40B4-BE49-F238E27FC236}">
                  <a16:creationId xmlns:a16="http://schemas.microsoft.com/office/drawing/2014/main" id="{F3BE822D-149E-91C2-87B1-DB8A643FC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8" name="!!HHC Logo Heart">
              <a:extLst>
                <a:ext uri="{FF2B5EF4-FFF2-40B4-BE49-F238E27FC236}">
                  <a16:creationId xmlns:a16="http://schemas.microsoft.com/office/drawing/2014/main" id="{44E11081-F83B-C8FD-9183-0FEBA0453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29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!!Triangle Heart">
            <a:extLst>
              <a:ext uri="{FF2B5EF4-FFF2-40B4-BE49-F238E27FC236}">
                <a16:creationId xmlns:a16="http://schemas.microsoft.com/office/drawing/2014/main" id="{70EBE805-009E-B962-F1D3-3113E544CDC5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8" name="!!HHC Heart">
              <a:extLst>
                <a:ext uri="{FF2B5EF4-FFF2-40B4-BE49-F238E27FC236}">
                  <a16:creationId xmlns:a16="http://schemas.microsoft.com/office/drawing/2014/main" id="{83B57C47-46E6-D1B2-5526-1B06816CBA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!!Triangle">
              <a:extLst>
                <a:ext uri="{FF2B5EF4-FFF2-40B4-BE49-F238E27FC236}">
                  <a16:creationId xmlns:a16="http://schemas.microsoft.com/office/drawing/2014/main" id="{835D6F32-A81A-CE9F-7BC1-AAC0D3CE9C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Footnote">
            <a:extLst>
              <a:ext uri="{FF2B5EF4-FFF2-40B4-BE49-F238E27FC236}">
                <a16:creationId xmlns:a16="http://schemas.microsoft.com/office/drawing/2014/main" id="{33865759-5A55-9C84-74DB-B32397D38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4769063"/>
            <a:ext cx="806399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B3065-BED7-171E-38DD-88BD1EA5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FA74A3-65D7-D790-4817-B0F26BCA52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0000" y="1440000"/>
            <a:ext cx="8064250" cy="316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3B8AB7C-4CEB-6F30-03E9-292C8122280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CF90FCC-1FDA-EE6D-8868-C01E680284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16E79CC-9971-D402-EBF8-F042A07189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!!Header underline">
            <a:extLst>
              <a:ext uri="{FF2B5EF4-FFF2-40B4-BE49-F238E27FC236}">
                <a16:creationId xmlns:a16="http://schemas.microsoft.com/office/drawing/2014/main" id="{2A37C784-0085-41C6-D83D-A9B4A197CF4F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!!Header separator">
            <a:extLst>
              <a:ext uri="{FF2B5EF4-FFF2-40B4-BE49-F238E27FC236}">
                <a16:creationId xmlns:a16="http://schemas.microsoft.com/office/drawing/2014/main" id="{EF008ECB-1AF3-9056-CF96-B2EF8CE6079E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!!HHC Logo">
            <a:extLst>
              <a:ext uri="{FF2B5EF4-FFF2-40B4-BE49-F238E27FC236}">
                <a16:creationId xmlns:a16="http://schemas.microsoft.com/office/drawing/2014/main" id="{30882E33-382D-00B2-9E54-A77AA7B301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4" name="!!HHC Logo Text">
              <a:extLst>
                <a:ext uri="{FF2B5EF4-FFF2-40B4-BE49-F238E27FC236}">
                  <a16:creationId xmlns:a16="http://schemas.microsoft.com/office/drawing/2014/main" id="{54234F82-DA66-F857-8777-C2FDDFBD9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5" name="!!HHC Logo Heart">
              <a:extLst>
                <a:ext uri="{FF2B5EF4-FFF2-40B4-BE49-F238E27FC236}">
                  <a16:creationId xmlns:a16="http://schemas.microsoft.com/office/drawing/2014/main" id="{225AAC3C-8C9D-515A-6958-80B50A512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24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!!Triangle Heart">
            <a:extLst>
              <a:ext uri="{FF2B5EF4-FFF2-40B4-BE49-F238E27FC236}">
                <a16:creationId xmlns:a16="http://schemas.microsoft.com/office/drawing/2014/main" id="{B83BE3BB-A623-F795-17BF-4A3464B2B91E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980001" y="-2018911"/>
            <a:ext cx="7163999" cy="7163999"/>
            <a:chOff x="0" y="-2019600"/>
            <a:chExt cx="7163999" cy="7163999"/>
          </a:xfrm>
        </p:grpSpPr>
        <p:sp>
          <p:nvSpPr>
            <p:cNvPr id="18" name="!!HHC Heart">
              <a:extLst>
                <a:ext uri="{FF2B5EF4-FFF2-40B4-BE49-F238E27FC236}">
                  <a16:creationId xmlns:a16="http://schemas.microsoft.com/office/drawing/2014/main" id="{DFD6D3E8-1DBA-50F3-9BB8-95C101D4CC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2400" y="2422800"/>
              <a:ext cx="1734285" cy="1488443"/>
            </a:xfrm>
            <a:custGeom>
              <a:avLst/>
              <a:gdLst>
                <a:gd name="connsiteX0" fmla="*/ 454973 w 1734285"/>
                <a:gd name="connsiteY0" fmla="*/ 69 h 1488443"/>
                <a:gd name="connsiteX1" fmla="*/ 126773 w 1734285"/>
                <a:gd name="connsiteY1" fmla="*/ 140293 h 1488443"/>
                <a:gd name="connsiteX2" fmla="*/ 139452 w 1734285"/>
                <a:gd name="connsiteY2" fmla="*/ 786083 h 1488443"/>
                <a:gd name="connsiteX3" fmla="*/ 867171 w 1734285"/>
                <a:gd name="connsiteY3" fmla="*/ 1488444 h 1488443"/>
                <a:gd name="connsiteX4" fmla="*/ 1595027 w 1734285"/>
                <a:gd name="connsiteY4" fmla="*/ 785945 h 1488443"/>
                <a:gd name="connsiteX5" fmla="*/ 1607430 w 1734285"/>
                <a:gd name="connsiteY5" fmla="*/ 140224 h 1488443"/>
                <a:gd name="connsiteX6" fmla="*/ 1279230 w 1734285"/>
                <a:gd name="connsiteY6" fmla="*/ 0 h 1488443"/>
                <a:gd name="connsiteX7" fmla="*/ 963846 w 1734285"/>
                <a:gd name="connsiteY7" fmla="*/ 127545 h 1488443"/>
                <a:gd name="connsiteX8" fmla="*/ 867102 w 1734285"/>
                <a:gd name="connsiteY8" fmla="*/ 220776 h 1488443"/>
                <a:gd name="connsiteX9" fmla="*/ 770426 w 1734285"/>
                <a:gd name="connsiteY9" fmla="*/ 127545 h 1488443"/>
                <a:gd name="connsiteX10" fmla="*/ 454904 w 1734285"/>
                <a:gd name="connsiteY10" fmla="*/ 0 h 148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5" h="1488443">
                  <a:moveTo>
                    <a:pt x="454973" y="69"/>
                  </a:moveTo>
                  <a:cubicBezTo>
                    <a:pt x="330046" y="69"/>
                    <a:pt x="213388" y="49888"/>
                    <a:pt x="126773" y="140293"/>
                  </a:cubicBezTo>
                  <a:cubicBezTo>
                    <a:pt x="-47078" y="321723"/>
                    <a:pt x="-41427" y="611405"/>
                    <a:pt x="139452" y="786083"/>
                  </a:cubicBezTo>
                  <a:lnTo>
                    <a:pt x="867171" y="1488444"/>
                  </a:lnTo>
                  <a:lnTo>
                    <a:pt x="1595027" y="785945"/>
                  </a:lnTo>
                  <a:cubicBezTo>
                    <a:pt x="1775768" y="611474"/>
                    <a:pt x="1781281" y="321654"/>
                    <a:pt x="1607430" y="140224"/>
                  </a:cubicBezTo>
                  <a:cubicBezTo>
                    <a:pt x="1520746" y="49819"/>
                    <a:pt x="1404295" y="0"/>
                    <a:pt x="1279230" y="0"/>
                  </a:cubicBezTo>
                  <a:cubicBezTo>
                    <a:pt x="1161056" y="0"/>
                    <a:pt x="1049014" y="45271"/>
                    <a:pt x="963846" y="127545"/>
                  </a:cubicBezTo>
                  <a:lnTo>
                    <a:pt x="867102" y="220776"/>
                  </a:lnTo>
                  <a:lnTo>
                    <a:pt x="770426" y="127545"/>
                  </a:lnTo>
                  <a:cubicBezTo>
                    <a:pt x="685258" y="45340"/>
                    <a:pt x="573217" y="0"/>
                    <a:pt x="45490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!!Triangle">
              <a:extLst>
                <a:ext uri="{FF2B5EF4-FFF2-40B4-BE49-F238E27FC236}">
                  <a16:creationId xmlns:a16="http://schemas.microsoft.com/office/drawing/2014/main" id="{6A50F028-6F34-4E96-DDB9-565838816A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-2019600"/>
              <a:ext cx="7163999" cy="7163999"/>
            </a:xfrm>
            <a:custGeom>
              <a:avLst/>
              <a:gdLst>
                <a:gd name="connsiteX0" fmla="*/ 1747304 w 7163999"/>
                <a:gd name="connsiteY0" fmla="*/ 4442400 h 7163999"/>
                <a:gd name="connsiteX1" fmla="*/ 1747373 w 7163999"/>
                <a:gd name="connsiteY1" fmla="*/ 4442469 h 7163999"/>
                <a:gd name="connsiteX2" fmla="*/ 1419173 w 7163999"/>
                <a:gd name="connsiteY2" fmla="*/ 4582693 h 7163999"/>
                <a:gd name="connsiteX3" fmla="*/ 1431852 w 7163999"/>
                <a:gd name="connsiteY3" fmla="*/ 5228483 h 7163999"/>
                <a:gd name="connsiteX4" fmla="*/ 2159571 w 7163999"/>
                <a:gd name="connsiteY4" fmla="*/ 5930844 h 7163999"/>
                <a:gd name="connsiteX5" fmla="*/ 2887427 w 7163999"/>
                <a:gd name="connsiteY5" fmla="*/ 5228345 h 7163999"/>
                <a:gd name="connsiteX6" fmla="*/ 2899830 w 7163999"/>
                <a:gd name="connsiteY6" fmla="*/ 4582624 h 7163999"/>
                <a:gd name="connsiteX7" fmla="*/ 2571630 w 7163999"/>
                <a:gd name="connsiteY7" fmla="*/ 4442400 h 7163999"/>
                <a:gd name="connsiteX8" fmla="*/ 2256246 w 7163999"/>
                <a:gd name="connsiteY8" fmla="*/ 4569945 h 7163999"/>
                <a:gd name="connsiteX9" fmla="*/ 2159502 w 7163999"/>
                <a:gd name="connsiteY9" fmla="*/ 4663176 h 7163999"/>
                <a:gd name="connsiteX10" fmla="*/ 2062826 w 7163999"/>
                <a:gd name="connsiteY10" fmla="*/ 4569945 h 7163999"/>
                <a:gd name="connsiteX11" fmla="*/ 1747304 w 7163999"/>
                <a:gd name="connsiteY11" fmla="*/ 4442400 h 7163999"/>
                <a:gd name="connsiteX12" fmla="*/ 0 w 7163999"/>
                <a:gd name="connsiteY12" fmla="*/ 0 h 7163999"/>
                <a:gd name="connsiteX13" fmla="*/ 7163999 w 7163999"/>
                <a:gd name="connsiteY13" fmla="*/ 7163999 h 7163999"/>
                <a:gd name="connsiteX14" fmla="*/ 0 w 7163999"/>
                <a:gd name="connsiteY14" fmla="*/ 7163999 h 7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63999" h="7163999">
                  <a:moveTo>
                    <a:pt x="1747304" y="4442400"/>
                  </a:moveTo>
                  <a:lnTo>
                    <a:pt x="1747373" y="4442469"/>
                  </a:lnTo>
                  <a:cubicBezTo>
                    <a:pt x="1622446" y="4442469"/>
                    <a:pt x="1505788" y="4492288"/>
                    <a:pt x="1419173" y="4582693"/>
                  </a:cubicBezTo>
                  <a:cubicBezTo>
                    <a:pt x="1245322" y="4764123"/>
                    <a:pt x="1250973" y="5053805"/>
                    <a:pt x="1431852" y="5228483"/>
                  </a:cubicBezTo>
                  <a:lnTo>
                    <a:pt x="2159571" y="5930844"/>
                  </a:lnTo>
                  <a:lnTo>
                    <a:pt x="2887427" y="5228345"/>
                  </a:lnTo>
                  <a:cubicBezTo>
                    <a:pt x="3068168" y="5053874"/>
                    <a:pt x="3073681" y="4764054"/>
                    <a:pt x="2899830" y="4582624"/>
                  </a:cubicBezTo>
                  <a:cubicBezTo>
                    <a:pt x="2813146" y="4492219"/>
                    <a:pt x="2696695" y="4442400"/>
                    <a:pt x="2571630" y="4442400"/>
                  </a:cubicBezTo>
                  <a:cubicBezTo>
                    <a:pt x="2453456" y="4442400"/>
                    <a:pt x="2341414" y="4487671"/>
                    <a:pt x="2256246" y="4569945"/>
                  </a:cubicBezTo>
                  <a:lnTo>
                    <a:pt x="2159502" y="4663176"/>
                  </a:lnTo>
                  <a:lnTo>
                    <a:pt x="2062826" y="4569945"/>
                  </a:lnTo>
                  <a:cubicBezTo>
                    <a:pt x="1977658" y="4487740"/>
                    <a:pt x="1865617" y="4442400"/>
                    <a:pt x="1747304" y="4442400"/>
                  </a:cubicBezTo>
                  <a:close/>
                  <a:moveTo>
                    <a:pt x="0" y="0"/>
                  </a:moveTo>
                  <a:lnTo>
                    <a:pt x="7163999" y="7163999"/>
                  </a:lnTo>
                  <a:lnTo>
                    <a:pt x="0" y="71639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8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Footnote">
            <a:extLst>
              <a:ext uri="{FF2B5EF4-FFF2-40B4-BE49-F238E27FC236}">
                <a16:creationId xmlns:a16="http://schemas.microsoft.com/office/drawing/2014/main" id="{33865759-5A55-9C84-74DB-B32397D38C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4769063"/>
            <a:ext cx="8063999" cy="273600"/>
          </a:xfrm>
        </p:spPr>
        <p:txBody>
          <a:bodyPr bIns="79200" anchor="b">
            <a:noAutofit/>
          </a:bodyPr>
          <a:lstStyle>
            <a:lvl1pPr marL="0" indent="0" algn="ctr">
              <a:buNone/>
              <a:defRPr sz="800">
                <a:solidFill>
                  <a:schemeClr val="accent4"/>
                </a:solidFill>
              </a:defRPr>
            </a:lvl1pPr>
            <a:lvl2pPr marL="345600" indent="0" algn="ctr">
              <a:buNone/>
              <a:defRPr sz="800">
                <a:solidFill>
                  <a:schemeClr val="accent4"/>
                </a:solidFill>
              </a:defRPr>
            </a:lvl2pPr>
            <a:lvl3pPr marL="687600" indent="0" algn="ctr">
              <a:buNone/>
              <a:defRPr sz="800">
                <a:solidFill>
                  <a:schemeClr val="accent4"/>
                </a:solidFill>
              </a:defRPr>
            </a:lvl3pPr>
            <a:lvl4pPr marL="1029600" indent="0" algn="ctr">
              <a:buNone/>
              <a:defRPr sz="800">
                <a:solidFill>
                  <a:schemeClr val="accent4"/>
                </a:solidFill>
              </a:defRPr>
            </a:lvl4pPr>
            <a:lvl5pPr marL="1371600" indent="0" algn="ctr">
              <a:buNone/>
              <a:defRPr sz="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footnote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B3065-BED7-171E-38DD-88BD1EA5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FA74A3-65D7-D790-4817-B0F26BCA52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0000" y="1440000"/>
            <a:ext cx="8064250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3B8AB7C-4CEB-6F30-03E9-292C8122280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CF90FCC-1FDA-EE6D-8868-C01E680284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Hope and Homes for Children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16E79CC-9971-D402-EBF8-F042A07189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!!Header underline">
            <a:extLst>
              <a:ext uri="{FF2B5EF4-FFF2-40B4-BE49-F238E27FC236}">
                <a16:creationId xmlns:a16="http://schemas.microsoft.com/office/drawing/2014/main" id="{2A37C784-0085-41C6-D83D-A9B4A197CF4F}"/>
              </a:ext>
            </a:extLst>
          </p:cNvPr>
          <p:cNvSpPr/>
          <p:nvPr/>
        </p:nvSpPr>
        <p:spPr>
          <a:xfrm>
            <a:off x="540250" y="540000"/>
            <a:ext cx="8064821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Header separator">
            <a:extLst>
              <a:ext uri="{FF2B5EF4-FFF2-40B4-BE49-F238E27FC236}">
                <a16:creationId xmlns:a16="http://schemas.microsoft.com/office/drawing/2014/main" id="{EF008ECB-1AF3-9056-CF96-B2EF8CE6079E}"/>
              </a:ext>
            </a:extLst>
          </p:cNvPr>
          <p:cNvSpPr/>
          <p:nvPr/>
        </p:nvSpPr>
        <p:spPr>
          <a:xfrm rot="16200000">
            <a:off x="8294650" y="375915"/>
            <a:ext cx="180000" cy="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!!HHC Logo">
            <a:extLst>
              <a:ext uri="{FF2B5EF4-FFF2-40B4-BE49-F238E27FC236}">
                <a16:creationId xmlns:a16="http://schemas.microsoft.com/office/drawing/2014/main" id="{5C986AF0-EF53-AC33-F5DE-8FFFF63BBA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0" y="-72000"/>
            <a:ext cx="722568" cy="576000"/>
            <a:chOff x="540000" y="540000"/>
            <a:chExt cx="1083854" cy="864000"/>
          </a:xfrm>
        </p:grpSpPr>
        <p:pic>
          <p:nvPicPr>
            <p:cNvPr id="8" name="!!HHC Logo Text">
              <a:extLst>
                <a:ext uri="{FF2B5EF4-FFF2-40B4-BE49-F238E27FC236}">
                  <a16:creationId xmlns:a16="http://schemas.microsoft.com/office/drawing/2014/main" id="{D44377FE-AA1E-E5FF-04B1-2BE3CF706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854" y="540000"/>
              <a:ext cx="1080000" cy="864000"/>
            </a:xfrm>
            <a:prstGeom prst="rect">
              <a:avLst/>
            </a:prstGeom>
          </p:spPr>
        </p:pic>
        <p:pic>
          <p:nvPicPr>
            <p:cNvPr id="11" name="!!HHC Logo Heart">
              <a:extLst>
                <a:ext uri="{FF2B5EF4-FFF2-40B4-BE49-F238E27FC236}">
                  <a16:creationId xmlns:a16="http://schemas.microsoft.com/office/drawing/2014/main" id="{230BD1FC-C11B-1C3C-BB6D-673EE31E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000" y="540000"/>
              <a:ext cx="1080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003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430" y="720000"/>
            <a:ext cx="8064820" cy="6571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0" y="1440000"/>
            <a:ext cx="8064820" cy="31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000" y="251122"/>
            <a:ext cx="1080000" cy="27392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Galano Grotesque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F27D9B-C9D3-BDFF-37B3-81F1317CF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252000"/>
            <a:ext cx="6334800" cy="2730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 b="1">
                <a:solidFill>
                  <a:schemeClr val="tx2"/>
                </a:solidFill>
                <a:latin typeface="Galano Grotesque" pitchFamily="2" charset="77"/>
              </a:defRPr>
            </a:lvl1pPr>
          </a:lstStyle>
          <a:p>
            <a:r>
              <a:rPr lang="en-US" dirty="0"/>
              <a:t>Hope and Homes for Children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250" y="252000"/>
            <a:ext cx="216000" cy="2736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marL="0" indent="0" algn="r">
              <a:buNone/>
              <a:defRPr sz="800" b="1">
                <a:solidFill>
                  <a:schemeClr val="tx2"/>
                </a:solidFill>
                <a:latin typeface="Galano Grotesque" pitchFamily="2" charset="77"/>
              </a:defRPr>
            </a:lvl1pPr>
          </a:lstStyle>
          <a:p>
            <a:fld id="{0ABAD1CB-A1DC-4FC7-9D1C-CCD213A967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34" r:id="rId2"/>
    <p:sldLayoutId id="2147483735" r:id="rId3"/>
    <p:sldLayoutId id="2147483697" r:id="rId4"/>
    <p:sldLayoutId id="2147483713" r:id="rId5"/>
    <p:sldLayoutId id="2147483712" r:id="rId6"/>
    <p:sldLayoutId id="2147483698" r:id="rId7"/>
    <p:sldLayoutId id="2147483711" r:id="rId8"/>
    <p:sldLayoutId id="2147483709" r:id="rId9"/>
    <p:sldLayoutId id="2147483716" r:id="rId10"/>
    <p:sldLayoutId id="2147483700" r:id="rId11"/>
    <p:sldLayoutId id="2147483715" r:id="rId12"/>
    <p:sldLayoutId id="2147483707" r:id="rId13"/>
    <p:sldLayoutId id="2147483729" r:id="rId14"/>
    <p:sldLayoutId id="2147483728" r:id="rId15"/>
    <p:sldLayoutId id="2147483742" r:id="rId16"/>
    <p:sldLayoutId id="2147483743" r:id="rId17"/>
    <p:sldLayoutId id="2147483744" r:id="rId18"/>
    <p:sldLayoutId id="2147483701" r:id="rId19"/>
    <p:sldLayoutId id="2147483721" r:id="rId20"/>
    <p:sldLayoutId id="2147483720" r:id="rId21"/>
    <p:sldLayoutId id="2147483719" r:id="rId22"/>
    <p:sldLayoutId id="2147483717" r:id="rId23"/>
    <p:sldLayoutId id="2147483718" r:id="rId24"/>
    <p:sldLayoutId id="2147483704" r:id="rId25"/>
    <p:sldLayoutId id="2147483722" r:id="rId26"/>
    <p:sldLayoutId id="2147483723" r:id="rId27"/>
    <p:sldLayoutId id="2147483748" r:id="rId28"/>
    <p:sldLayoutId id="2147483750" r:id="rId29"/>
    <p:sldLayoutId id="2147483749" r:id="rId30"/>
    <p:sldLayoutId id="2147483702" r:id="rId31"/>
    <p:sldLayoutId id="2147483725" r:id="rId32"/>
    <p:sldLayoutId id="2147483724" r:id="rId33"/>
    <p:sldLayoutId id="2147483710" r:id="rId34"/>
    <p:sldLayoutId id="2147483727" r:id="rId35"/>
    <p:sldLayoutId id="2147483726" r:id="rId36"/>
    <p:sldLayoutId id="2147483703" r:id="rId37"/>
    <p:sldLayoutId id="2147483714" r:id="rId38"/>
    <p:sldLayoutId id="2147483736" r:id="rId39"/>
    <p:sldLayoutId id="2147483737" r:id="rId40"/>
    <p:sldLayoutId id="2147483730" r:id="rId41"/>
    <p:sldLayoutId id="2147483731" r:id="rId42"/>
    <p:sldLayoutId id="2147483732" r:id="rId43"/>
    <p:sldLayoutId id="2147483706" r:id="rId44"/>
    <p:sldLayoutId id="2147483738" r:id="rId45"/>
    <p:sldLayoutId id="2147483739" r:id="rId46"/>
    <p:sldLayoutId id="2147483705" r:id="rId47"/>
    <p:sldLayoutId id="2147483740" r:id="rId48"/>
    <p:sldLayoutId id="2147483741" r:id="rId49"/>
    <p:sldLayoutId id="2147483708" r:id="rId5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75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44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2844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000" indent="-2844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0" indent="-2844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2897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pos="2880">
          <p15:clr>
            <a:srgbClr val="F26B43"/>
          </p15:clr>
        </p15:guide>
        <p15:guide id="7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D8A873-AD8C-0110-091F-87C342DAF8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92000" y="4769063"/>
            <a:ext cx="3960000" cy="273600"/>
          </a:xfrm>
        </p:spPr>
        <p:txBody>
          <a:bodyPr/>
          <a:lstStyle/>
          <a:p>
            <a:r>
              <a:rPr lang="en-US"/>
              <a:t>* Names changed to protect identities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A6CFE19-8C3C-4095-8985-754F3BE1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603478"/>
            <a:ext cx="3960000" cy="2160000"/>
          </a:xfrm>
        </p:spPr>
        <p:txBody>
          <a:bodyPr>
            <a:normAutofit/>
          </a:bodyPr>
          <a:lstStyle/>
          <a:p>
            <a:r>
              <a:rPr lang="en-GB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 OF </a:t>
            </a:r>
            <a:br>
              <a:rPr lang="en-GB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INTERVENTIONS TO TEEN MOTHERS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B76A93D-1E12-489F-BC0E-9DE17425F67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b="3532"/>
          <a:stretch>
            <a:fillRect/>
          </a:stretch>
        </p:blipFill>
        <p:spPr/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AB74432-0E0D-45C0-ACEA-AA0DC4076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240926"/>
              </p:ext>
            </p:extLst>
          </p:nvPr>
        </p:nvGraphicFramePr>
        <p:xfrm>
          <a:off x="612000" y="3480005"/>
          <a:ext cx="2005878" cy="111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169" progId="Acrobat.Document.DC">
                  <p:embed/>
                </p:oleObj>
              </mc:Choice>
              <mc:Fallback>
                <p:oleObj name="Acrobat Document" r:id="rId3" imgW="2194560" imgH="121916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000" y="3480005"/>
                        <a:ext cx="2005878" cy="1114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678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861A-9F29-4C90-9FF6-2524D53A40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1CADF-AE78-4E94-B1E0-B5DEB145D76B}"/>
              </a:ext>
            </a:extLst>
          </p:cNvPr>
          <p:cNvSpPr txBox="1">
            <a:spLocks/>
          </p:cNvSpPr>
          <p:nvPr/>
        </p:nvSpPr>
        <p:spPr>
          <a:xfrm>
            <a:off x="423994" y="904247"/>
            <a:ext cx="2755935" cy="166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MONITORING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75C6A-3CE9-411B-8E9C-4D3C2B30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80357" r="-4091" b="393"/>
          <a:stretch/>
        </p:blipFill>
        <p:spPr>
          <a:xfrm>
            <a:off x="3424535" y="1435488"/>
            <a:ext cx="5979076" cy="2065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847B6B-538C-4747-BC14-3810207C9CB6}"/>
              </a:ext>
            </a:extLst>
          </p:cNvPr>
          <p:cNvSpPr txBox="1"/>
          <p:nvPr/>
        </p:nvSpPr>
        <p:spPr>
          <a:xfrm>
            <a:off x="446948" y="1364229"/>
            <a:ext cx="29775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effectLst/>
                <a:latin typeface="SegoeUIVariable"/>
              </a:rPr>
              <a:t>Monitoring, Evaluation, and Learning at HHC</a:t>
            </a:r>
            <a:endParaRPr lang="en-US" sz="1200" b="0" i="0" dirty="0">
              <a:effectLst/>
              <a:latin typeface="SegoeUIVariable"/>
            </a:endParaRPr>
          </a:p>
          <a:p>
            <a:pPr algn="l"/>
            <a:r>
              <a:rPr lang="en-US" sz="1200" b="1" i="0" dirty="0">
                <a:effectLst/>
                <a:latin typeface="SegoeUIVariable"/>
              </a:rPr>
              <a:t>Real-Time Insights</a:t>
            </a:r>
            <a:r>
              <a:rPr lang="en-US" sz="1200" b="0" i="0" dirty="0">
                <a:effectLst/>
                <a:latin typeface="SegoeUIVariable"/>
              </a:rPr>
              <a:t>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  <a:latin typeface="SegoeUIVariable"/>
              </a:rPr>
              <a:t>Planned visits to teen mothers’ homes, training fields, and workplaces.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  <a:latin typeface="SegoeUIVariable"/>
              </a:rPr>
              <a:t>Accurate understanding of living conditions, family relationships, education access, health, and household economy.</a:t>
            </a:r>
          </a:p>
          <a:p>
            <a:pPr algn="l"/>
            <a:endParaRPr lang="en-US" sz="1200" b="0" i="0" dirty="0">
              <a:effectLst/>
              <a:latin typeface="SegoeUIVariable"/>
            </a:endParaRPr>
          </a:p>
          <a:p>
            <a:pPr algn="l"/>
            <a:r>
              <a:rPr lang="en-US" sz="1200" b="1" i="0" dirty="0">
                <a:effectLst/>
                <a:latin typeface="SegoeUIVariable"/>
              </a:rPr>
              <a:t>Longitudinal Study</a:t>
            </a:r>
            <a:r>
              <a:rPr lang="en-US" sz="1200" b="0" i="0" dirty="0">
                <a:effectLst/>
                <a:latin typeface="SegoeUIVariable"/>
              </a:rPr>
              <a:t>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  <a:latin typeface="SegoeUIVariable"/>
              </a:rPr>
              <a:t>Baseline, mid-term, and final evaluations.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  <a:latin typeface="SegoeUIVariable"/>
              </a:rPr>
              <a:t>Holistic and dynamic approach for continuous improvement and effective support.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83638-0BEE-4835-96E1-9716980D2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623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C82F-EEA1-4CC7-B5FC-FF09D1110D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BB5F3A-80F6-4BD2-9FCA-081FE7E04B91}"/>
              </a:ext>
            </a:extLst>
          </p:cNvPr>
          <p:cNvSpPr txBox="1">
            <a:spLocks/>
          </p:cNvSpPr>
          <p:nvPr/>
        </p:nvSpPr>
        <p:spPr>
          <a:xfrm>
            <a:off x="423994" y="904247"/>
            <a:ext cx="2755935" cy="166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GRADUATION (CASE CLOSURE)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0249F-75FD-46D1-883F-6CD370C8199A}"/>
              </a:ext>
            </a:extLst>
          </p:cNvPr>
          <p:cNvSpPr txBox="1"/>
          <p:nvPr/>
        </p:nvSpPr>
        <p:spPr>
          <a:xfrm>
            <a:off x="423994" y="179757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Throughout the process, graduation is anticipated with a clear perspective on implementing the intervention plan aimed at bringing teen mothers and their families to self-reliance. It is at this stage where the case management is closed after ethical considerations.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4E2DE-2E78-4405-9B5C-A575ABA64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3" y="851525"/>
            <a:ext cx="3151717" cy="3151717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EC1C92F-1D63-4045-A3AC-7AC233514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709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C82F-EEA1-4CC7-B5FC-FF09D1110D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BB5F3A-80F6-4BD2-9FCA-081FE7E04B91}"/>
              </a:ext>
            </a:extLst>
          </p:cNvPr>
          <p:cNvSpPr txBox="1">
            <a:spLocks/>
          </p:cNvSpPr>
          <p:nvPr/>
        </p:nvSpPr>
        <p:spPr>
          <a:xfrm>
            <a:off x="423994" y="904247"/>
            <a:ext cx="2755935" cy="166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KEY LESSON LEARNT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0249F-75FD-46D1-883F-6CD370C8199A}"/>
              </a:ext>
            </a:extLst>
          </p:cNvPr>
          <p:cNvSpPr txBox="1"/>
          <p:nvPr/>
        </p:nvSpPr>
        <p:spPr>
          <a:xfrm>
            <a:off x="423994" y="1418382"/>
            <a:ext cx="5123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Holistic Approach is Essential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Community Involvement and Collaboration </a:t>
            </a:r>
            <a:endParaRPr lang="en-US" dirty="0">
              <a:solidFill>
                <a:srgbClr val="000000"/>
              </a:solidFill>
              <a:latin typeface="Galano Grotesque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Importance of Psychosocial Support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Tailored Interventions </a:t>
            </a:r>
            <a:endParaRPr lang="en-US" dirty="0">
              <a:solidFill>
                <a:srgbClr val="000000"/>
              </a:solidFill>
              <a:latin typeface="Galano Grotesque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The power of participation in education and economic Empowerment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Stigma Reduction and Community Awareness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Galano Grotesque" panose="00000500000000000000" pitchFamily="50" charset="0"/>
              </a:rPr>
              <a:t>Sustainability and Scalability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CEA4A-C320-4BC5-AF45-F41117067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0" y="1226126"/>
            <a:ext cx="2842960" cy="28429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81F78D-0878-46BF-A1EA-F7D9CF3AE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67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D3FC23-5623-47D2-A2BF-58CC8559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2" y="1811820"/>
            <a:ext cx="3554898" cy="657103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93CF0-EBF2-43F9-9F93-2D69BB438FE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038B3C-DCC2-4BBD-8291-282E3B837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194560" imgH="1219320" progId="Acrobat.Document.DC">
                  <p:embed/>
                </p:oleObj>
              </mc:Choice>
              <mc:Fallback>
                <p:oleObj name="Acrobat Document" r:id="rId2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1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1713-AA26-477E-85F3-1995EEFE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1464500"/>
            <a:ext cx="1862255" cy="1333197"/>
          </a:xfrm>
        </p:spPr>
        <p:txBody>
          <a:bodyPr/>
          <a:lstStyle/>
          <a:p>
            <a:r>
              <a:rPr lang="en-GB" sz="3600" dirty="0"/>
              <a:t>WHY SUPPORTING TEEN MOTHERS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BCAF-60D1-4643-8C01-4F6DC98582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09582" y="863598"/>
            <a:ext cx="5294667" cy="3744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i="0" dirty="0">
                <a:effectLst/>
                <a:latin typeface="SegoeUIVariable"/>
              </a:rPr>
              <a:t>Hope and Homes for Children (HHC)</a:t>
            </a:r>
            <a:r>
              <a:rPr lang="en-US" b="0" i="0" dirty="0">
                <a:effectLst/>
                <a:latin typeface="SegoeUIVariable"/>
              </a:rPr>
              <a:t> is committed to eliminating child institutionalization.</a:t>
            </a:r>
          </a:p>
          <a:p>
            <a:pPr algn="l"/>
            <a:r>
              <a:rPr lang="en-US" b="0" i="0" dirty="0">
                <a:effectLst/>
                <a:latin typeface="SegoeUIVariable"/>
              </a:rPr>
              <a:t>The core mission: </a:t>
            </a:r>
            <a:r>
              <a:rPr lang="en-US" b="0" i="0" dirty="0">
                <a:effectLst/>
                <a:latin typeface="Galano Grotesque" panose="00000500000000000000" pitchFamily="50" charset="0"/>
              </a:rPr>
              <a:t>To be the catalyst for the global elimination of institutional care for children.</a:t>
            </a:r>
          </a:p>
          <a:p>
            <a:pPr algn="l"/>
            <a:endParaRPr lang="en-US" b="0" i="0" dirty="0">
              <a:effectLst/>
              <a:latin typeface="SegoeUIVariable"/>
            </a:endParaRPr>
          </a:p>
          <a:p>
            <a:pPr algn="l"/>
            <a:r>
              <a:rPr lang="en-US" b="1" i="0" dirty="0">
                <a:effectLst/>
                <a:latin typeface="SegoeUIVariable"/>
              </a:rPr>
              <a:t>Support for Teen Mothers</a:t>
            </a:r>
            <a:r>
              <a:rPr lang="en-US" b="0" i="0" dirty="0">
                <a:effectLst/>
                <a:latin typeface="SegoeUIVariable"/>
              </a:rPr>
              <a:t>:</a:t>
            </a:r>
          </a:p>
          <a:p>
            <a:pPr algn="l"/>
            <a:r>
              <a:rPr lang="en-US" b="0" i="0" dirty="0">
                <a:effectLst/>
                <a:latin typeface="SegoeUIVariable"/>
              </a:rPr>
              <a:t>HHC extends support to teen mothers to prevent the institutionalization of their children. </a:t>
            </a:r>
          </a:p>
          <a:p>
            <a:pPr algn="l"/>
            <a:r>
              <a:rPr lang="en-US" b="0" i="0" dirty="0">
                <a:effectLst/>
                <a:latin typeface="SegoeUIVariable"/>
              </a:rPr>
              <a:t>By aiding teen mothers, HHC strengthens families at risk of separation.</a:t>
            </a:r>
          </a:p>
          <a:p>
            <a:pPr algn="l"/>
            <a:endParaRPr lang="en-US" b="0" i="0" dirty="0">
              <a:effectLst/>
              <a:latin typeface="SegoeUIVariable"/>
            </a:endParaRPr>
          </a:p>
          <a:p>
            <a:pPr algn="l"/>
            <a:r>
              <a:rPr lang="en-US" b="1" i="0" dirty="0">
                <a:effectLst/>
                <a:latin typeface="SegoeUIVariable"/>
              </a:rPr>
              <a:t>Advocacy and Reform</a:t>
            </a:r>
            <a:r>
              <a:rPr lang="en-US" b="0" i="0" dirty="0">
                <a:effectLst/>
                <a:latin typeface="SegoeUIVariable"/>
              </a:rPr>
              <a:t>:</a:t>
            </a:r>
          </a:p>
          <a:p>
            <a:pPr algn="l"/>
            <a:r>
              <a:rPr lang="en-US" b="0" i="0" dirty="0">
                <a:effectLst/>
                <a:latin typeface="SegoeUIVariable"/>
              </a:rPr>
              <a:t>HHC advocates for child care reform.</a:t>
            </a:r>
          </a:p>
          <a:p>
            <a:pPr algn="l"/>
            <a:r>
              <a:rPr lang="en-US" b="0" i="0" dirty="0">
                <a:effectLst/>
                <a:latin typeface="SegoeUIVariable"/>
              </a:rPr>
              <a:t>They collaborate with the government to ensure children’s right to a loving and safe family environment.</a:t>
            </a:r>
          </a:p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D16486-5C9B-8181-BF05-CEF8BBDE2A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297303-00BE-4DD2-937A-373EE50FB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51390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194560" imgH="1219320" progId="Acrobat.Document.DC">
                  <p:embed/>
                </p:oleObj>
              </mc:Choice>
              <mc:Fallback>
                <p:oleObj name="Acrobat Document" r:id="rId2" imgW="2194560" imgH="1219320" progId="Acrobat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AB74432-0E0D-45C0-ACEA-AA0DC4076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21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1713-AA26-477E-85F3-1995EEFE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50" y="1366816"/>
            <a:ext cx="1616916" cy="937906"/>
          </a:xfrm>
        </p:spPr>
        <p:txBody>
          <a:bodyPr>
            <a:normAutofit/>
          </a:bodyPr>
          <a:lstStyle/>
          <a:p>
            <a:r>
              <a:rPr lang="en-GB" sz="3600"/>
              <a:t>SELECTION CRITERIA</a:t>
            </a:r>
            <a:endParaRPr lang="en-GB" sz="36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131BA93-6635-3E61-A250-C3EAB429404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29984F-BBCB-44E3-AF7A-39B36B2A3EA4}"/>
              </a:ext>
            </a:extLst>
          </p:cNvPr>
          <p:cNvSpPr txBox="1">
            <a:spLocks/>
          </p:cNvSpPr>
          <p:nvPr/>
        </p:nvSpPr>
        <p:spPr>
          <a:xfrm>
            <a:off x="678183" y="2487420"/>
            <a:ext cx="1616916" cy="9379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BC09D2-E730-43E3-8CAD-5007B1A3FF27}"/>
              </a:ext>
            </a:extLst>
          </p:cNvPr>
          <p:cNvSpPr txBox="1">
            <a:spLocks/>
          </p:cNvSpPr>
          <p:nvPr/>
        </p:nvSpPr>
        <p:spPr>
          <a:xfrm>
            <a:off x="587197" y="2745122"/>
            <a:ext cx="1616916" cy="9379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0" u="none" strike="noStrike" baseline="0" dirty="0">
                <a:solidFill>
                  <a:srgbClr val="221E1F"/>
                </a:solidFill>
                <a:latin typeface="Tungsten Bold" pitchFamily="50" charset="0"/>
              </a:rPr>
              <a:t>AMONG TEEN MOTHERS, HOPE AND HOMES FOR CHILDREN SUPPORTS THE MOST VULNERABLE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4227E-A40F-4395-BA10-FCBCC4E69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8" y="525050"/>
            <a:ext cx="6093151" cy="4238456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87CBAE-BCEB-40A6-955F-85D3D93BA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25149"/>
              </p:ext>
            </p:extLst>
          </p:nvPr>
        </p:nvGraphicFramePr>
        <p:xfrm>
          <a:off x="7751928" y="122960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122960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8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7D7EB-1213-40CA-8CDD-A215ADF3CF4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FE62DA-2309-42F2-9E14-E3FD9E5E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77" y="706413"/>
            <a:ext cx="2967475" cy="937906"/>
          </a:xfrm>
        </p:spPr>
        <p:txBody>
          <a:bodyPr>
            <a:normAutofit/>
          </a:bodyPr>
          <a:lstStyle/>
          <a:p>
            <a:r>
              <a:rPr lang="en-GB" sz="3600" dirty="0"/>
              <a:t>LOCAL LEADERS INVOLVEMENT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AE3ED-FD37-4B75-9898-CDE793890802}"/>
              </a:ext>
            </a:extLst>
          </p:cNvPr>
          <p:cNvSpPr txBox="1"/>
          <p:nvPr/>
        </p:nvSpPr>
        <p:spPr>
          <a:xfrm>
            <a:off x="4204907" y="706413"/>
            <a:ext cx="42626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</a:rPr>
              <a:t>Role of Community Volunteers and local leaders 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Conduct home visits to: Evaluate well-being</a:t>
            </a:r>
            <a:r>
              <a:rPr lang="en-US" sz="1400" dirty="0"/>
              <a:t>, </a:t>
            </a:r>
            <a:r>
              <a:rPr lang="en-US" sz="1400" b="0" i="0" dirty="0">
                <a:effectLst/>
              </a:rPr>
              <a:t>Identify additional support requirements.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Facilitate connections to community resources.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Champion empathy and combat discrimination faced by teen mothers.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Identify families at high risk of separation.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Address conflicts due to pregnancy.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Support those ostracized by their families.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Assist teen mothers under precarious conditions.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Raise awareness about teen mothers’ challenges.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Promote messages against discrimination.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D6FFA-EB7B-44CC-A55E-EDA4BCA76492}"/>
              </a:ext>
            </a:extLst>
          </p:cNvPr>
          <p:cNvSpPr txBox="1"/>
          <p:nvPr/>
        </p:nvSpPr>
        <p:spPr>
          <a:xfrm>
            <a:off x="662830" y="1825682"/>
            <a:ext cx="216225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effectLst/>
              </a:rPr>
              <a:t>TRAINING LOCAL LEADERS AND COMMUNITY VOLUNTEERS</a:t>
            </a:r>
            <a:endParaRPr lang="en-US" sz="1200" b="1" dirty="0"/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</a:rPr>
              <a:t>Identifying at-risk teen mothers.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</a:rPr>
              <a:t>Understanding their unique needs and rights.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US" sz="1200" b="0" i="0" dirty="0">
                <a:effectLst/>
              </a:rPr>
              <a:t>Imparting knowledge on child rights, healthcare access, and birth registration.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E961877-EE55-4D9D-BA98-2EEF61DB5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40917"/>
              </p:ext>
            </p:extLst>
          </p:nvPr>
        </p:nvGraphicFramePr>
        <p:xfrm>
          <a:off x="7751928" y="12760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194560" imgH="1219320" progId="Acrobat.Document.DC">
                  <p:embed/>
                </p:oleObj>
              </mc:Choice>
              <mc:Fallback>
                <p:oleObj name="Acrobat Document" r:id="rId2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51928" y="12760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38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059B1-BEDE-415B-B327-517C6744692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F6BB35-6E5E-45E1-AA81-5CA09CDEC02C}"/>
              </a:ext>
            </a:extLst>
          </p:cNvPr>
          <p:cNvSpPr txBox="1">
            <a:spLocks/>
          </p:cNvSpPr>
          <p:nvPr/>
        </p:nvSpPr>
        <p:spPr>
          <a:xfrm>
            <a:off x="539429" y="1761204"/>
            <a:ext cx="2755935" cy="16682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ACTIVE FAMILY SUPPORT ADAPTED  TO SUPPORT TEEN MOTHERS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B90DE-560B-4C5F-8502-3F7A86089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61" y="393238"/>
            <a:ext cx="5393819" cy="4404228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D2F5943-17CF-4645-874E-6BF86ED5E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304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861A-9F29-4C90-9FF6-2524D53A40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1CADF-AE78-4E94-B1E0-B5DEB145D76B}"/>
              </a:ext>
            </a:extLst>
          </p:cNvPr>
          <p:cNvSpPr txBox="1">
            <a:spLocks/>
          </p:cNvSpPr>
          <p:nvPr/>
        </p:nvSpPr>
        <p:spPr>
          <a:xfrm>
            <a:off x="423994" y="904248"/>
            <a:ext cx="2755935" cy="6584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IDENTIFICATION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75C6A-3CE9-411B-8E9C-4D3C2B30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0"/>
          <a:stretch/>
        </p:blipFill>
        <p:spPr>
          <a:xfrm>
            <a:off x="3410887" y="1613836"/>
            <a:ext cx="5979076" cy="2065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568D09-7111-4257-B403-BE4D2152342C}"/>
              </a:ext>
            </a:extLst>
          </p:cNvPr>
          <p:cNvSpPr txBox="1"/>
          <p:nvPr/>
        </p:nvSpPr>
        <p:spPr>
          <a:xfrm>
            <a:off x="351431" y="1447127"/>
            <a:ext cx="29649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SegoeUIVariable"/>
              </a:rPr>
              <a:t>Empowering Community Involvement: Supporting Teen Mothers</a:t>
            </a:r>
            <a:endParaRPr lang="en-US" sz="1600" dirty="0">
              <a:latin typeface="SegoeUIVariable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1" i="0" dirty="0">
                <a:effectLst/>
                <a:latin typeface="SegoeUIVariable"/>
              </a:rPr>
              <a:t>Identifying at-risk teen mothers</a:t>
            </a:r>
            <a:r>
              <a:rPr lang="en-US" sz="1600" b="0" i="0" dirty="0">
                <a:effectLst/>
                <a:latin typeface="SegoeUIVariable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0" i="0" dirty="0">
                <a:effectLst/>
                <a:latin typeface="SegoeUIVariable"/>
              </a:rPr>
              <a:t>Understanding their </a:t>
            </a:r>
            <a:r>
              <a:rPr lang="en-US" sz="1600" b="1" i="0" dirty="0">
                <a:effectLst/>
                <a:latin typeface="SegoeUIVariable"/>
              </a:rPr>
              <a:t>unique needs and rights</a:t>
            </a:r>
            <a:r>
              <a:rPr lang="en-US" sz="1600" b="0" i="0" dirty="0">
                <a:effectLst/>
                <a:latin typeface="SegoeUIVariable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1" i="0" dirty="0">
                <a:effectLst/>
                <a:latin typeface="SegoeUIVariable"/>
              </a:rPr>
              <a:t>Educating families</a:t>
            </a:r>
            <a:r>
              <a:rPr lang="en-US" sz="1600" b="0" i="0" dirty="0">
                <a:effectLst/>
                <a:latin typeface="SegoeUIVariable"/>
              </a:rPr>
              <a:t> on child rights, healthcare access, and birth registration.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05387DA-7F13-4B71-AA42-96361CEC1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31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861A-9F29-4C90-9FF6-2524D53A40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1CADF-AE78-4E94-B1E0-B5DEB145D76B}"/>
              </a:ext>
            </a:extLst>
          </p:cNvPr>
          <p:cNvSpPr txBox="1">
            <a:spLocks/>
          </p:cNvSpPr>
          <p:nvPr/>
        </p:nvSpPr>
        <p:spPr>
          <a:xfrm>
            <a:off x="423994" y="904247"/>
            <a:ext cx="2755935" cy="166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Assessment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75C6A-3CE9-411B-8E9C-4D3C2B30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683" r="-4091" b="62067"/>
          <a:stretch/>
        </p:blipFill>
        <p:spPr>
          <a:xfrm>
            <a:off x="3424535" y="1408193"/>
            <a:ext cx="5979076" cy="2065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FEDC24-E882-4C5D-A59F-D7CEDF023135}"/>
              </a:ext>
            </a:extLst>
          </p:cNvPr>
          <p:cNvSpPr txBox="1"/>
          <p:nvPr/>
        </p:nvSpPr>
        <p:spPr>
          <a:xfrm>
            <a:off x="423994" y="1483256"/>
            <a:ext cx="27559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SegoeUIVariable"/>
              </a:rPr>
              <a:t>Purpose</a:t>
            </a:r>
            <a:r>
              <a:rPr lang="en-US" sz="1600" b="0" i="0" dirty="0">
                <a:effectLst/>
                <a:latin typeface="SegoeUIVariable"/>
              </a:rPr>
              <a:t>: Gather insights into teen mothers and their families.</a:t>
            </a:r>
          </a:p>
          <a:p>
            <a:pPr algn="l"/>
            <a:endParaRPr lang="en-US" sz="1600" b="0" i="0" dirty="0">
              <a:effectLst/>
              <a:latin typeface="SegoeUIVariable"/>
            </a:endParaRPr>
          </a:p>
          <a:p>
            <a:pPr algn="l"/>
            <a:r>
              <a:rPr lang="en-US" sz="1600" b="1" i="0" dirty="0">
                <a:effectLst/>
                <a:latin typeface="SegoeUIVariable"/>
              </a:rPr>
              <a:t>Domains Evaluated</a:t>
            </a:r>
            <a:r>
              <a:rPr lang="en-US" sz="1600" b="0" i="0" dirty="0">
                <a:effectLst/>
                <a:latin typeface="SegoeUIVariable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0" i="0" dirty="0">
                <a:effectLst/>
                <a:latin typeface="SegoeUIVariable"/>
              </a:rPr>
              <a:t>Living conditions.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0" i="0" dirty="0">
                <a:effectLst/>
                <a:latin typeface="SegoeUIVariable"/>
              </a:rPr>
              <a:t>Family and social relationships.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0" i="0" dirty="0">
                <a:effectLst/>
                <a:latin typeface="SegoeUIVariable"/>
              </a:rPr>
              <a:t>Education.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0" i="0" dirty="0">
                <a:effectLst/>
                <a:latin typeface="SegoeUIVariable"/>
              </a:rPr>
              <a:t>Physical and mental health.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0" i="0" dirty="0">
                <a:effectLst/>
                <a:latin typeface="SegoeUIVariable"/>
              </a:rPr>
              <a:t>Household economy.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88E9A1E-0474-4DEF-B914-4E4EBE3A3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10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861A-9F29-4C90-9FF6-2524D53A40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1CADF-AE78-4E94-B1E0-B5DEB145D76B}"/>
              </a:ext>
            </a:extLst>
          </p:cNvPr>
          <p:cNvSpPr txBox="1">
            <a:spLocks/>
          </p:cNvSpPr>
          <p:nvPr/>
        </p:nvSpPr>
        <p:spPr>
          <a:xfrm>
            <a:off x="423994" y="904248"/>
            <a:ext cx="3683982" cy="5033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INTERVENTION PLAN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75C6A-3CE9-411B-8E9C-4D3C2B30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38076" r="-4342" b="42674"/>
          <a:stretch/>
        </p:blipFill>
        <p:spPr>
          <a:xfrm>
            <a:off x="3424535" y="1408193"/>
            <a:ext cx="5979076" cy="2065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F0FE0E-BF3E-4507-98C7-15FCD8A822CC}"/>
              </a:ext>
            </a:extLst>
          </p:cNvPr>
          <p:cNvSpPr txBox="1"/>
          <p:nvPr/>
        </p:nvSpPr>
        <p:spPr>
          <a:xfrm>
            <a:off x="467823" y="1910824"/>
            <a:ext cx="2912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SegoeUIVariable"/>
              </a:rPr>
              <a:t>Assessment</a:t>
            </a:r>
            <a:r>
              <a:rPr lang="en-US" sz="1600" b="0" i="0" dirty="0">
                <a:effectLst/>
                <a:latin typeface="SegoeUIVariable"/>
              </a:rPr>
              <a:t>: Thoroughly evaluated teen mothers’ situation, strengths, and needs.</a:t>
            </a:r>
          </a:p>
          <a:p>
            <a:pPr algn="l"/>
            <a:endParaRPr lang="en-US" sz="1600" b="0" i="0" dirty="0">
              <a:effectLst/>
              <a:latin typeface="SegoeUIVariable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84BC35-E7A5-40E5-BB91-07D81308C9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2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861A-9F29-4C90-9FF6-2524D53A40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ABAD1CB-A1DC-4FC7-9D1C-CCD213A9678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1CADF-AE78-4E94-B1E0-B5DEB145D76B}"/>
              </a:ext>
            </a:extLst>
          </p:cNvPr>
          <p:cNvSpPr txBox="1">
            <a:spLocks/>
          </p:cNvSpPr>
          <p:nvPr/>
        </p:nvSpPr>
        <p:spPr>
          <a:xfrm>
            <a:off x="423994" y="904247"/>
            <a:ext cx="2755935" cy="166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INTERVENTION</a:t>
            </a:r>
          </a:p>
          <a:p>
            <a:r>
              <a:rPr lang="en-GB" sz="3600" dirty="0"/>
              <a:t>IMPLIMENTATION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75C6A-3CE9-411B-8E9C-4D3C2B30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59501" r="-2516" b="21249"/>
          <a:stretch/>
        </p:blipFill>
        <p:spPr>
          <a:xfrm>
            <a:off x="3424535" y="1408193"/>
            <a:ext cx="5979076" cy="2065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F3AC1D-0CAF-427E-8FB7-1C45815F677A}"/>
              </a:ext>
            </a:extLst>
          </p:cNvPr>
          <p:cNvSpPr txBox="1"/>
          <p:nvPr/>
        </p:nvSpPr>
        <p:spPr>
          <a:xfrm>
            <a:off x="497434" y="1978630"/>
            <a:ext cx="31601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effectLst/>
                <a:latin typeface="SegoeUIVariable"/>
              </a:rPr>
              <a:t>Addressed living conditions, education, health, family relationships, and household economy.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effectLst/>
                <a:latin typeface="SegoeUIVariable"/>
              </a:rPr>
              <a:t>Collaborated with local CDN and community volunteers</a:t>
            </a:r>
            <a:endParaRPr lang="en-US" sz="1800" dirty="0">
              <a:latin typeface="SegoeUIVariable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607E36D-2A78-4509-A696-7E4A5F135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57966"/>
              </p:ext>
            </p:extLst>
          </p:nvPr>
        </p:nvGraphicFramePr>
        <p:xfrm>
          <a:off x="7751928" y="75192"/>
          <a:ext cx="63632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94560" imgH="1219320" progId="Acrobat.Document.DC">
                  <p:embed/>
                </p:oleObj>
              </mc:Choice>
              <mc:Fallback>
                <p:oleObj name="Acrobat Document" r:id="rId3" imgW="2194560" imgH="121932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297303-00BE-4DD2-937A-373EE50FB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1928" y="75192"/>
                        <a:ext cx="636322" cy="35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94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HC">
  <a:themeElements>
    <a:clrScheme name="HHC">
      <a:dk1>
        <a:srgbClr val="000000"/>
      </a:dk1>
      <a:lt1>
        <a:srgbClr val="FFFFFF"/>
      </a:lt1>
      <a:dk2>
        <a:srgbClr val="3C3C3C"/>
      </a:dk2>
      <a:lt2>
        <a:srgbClr val="F2F2F2"/>
      </a:lt2>
      <a:accent1>
        <a:srgbClr val="FAE030"/>
      </a:accent1>
      <a:accent2>
        <a:srgbClr val="8C8FFF"/>
      </a:accent2>
      <a:accent3>
        <a:srgbClr val="3CE8E5"/>
      </a:accent3>
      <a:accent4>
        <a:srgbClr val="636363"/>
      </a:accent4>
      <a:accent5>
        <a:srgbClr val="B0B0B0"/>
      </a:accent5>
      <a:accent6>
        <a:srgbClr val="DBDEDE"/>
      </a:accent6>
      <a:hlink>
        <a:srgbClr val="FAE030"/>
      </a:hlink>
      <a:folHlink>
        <a:srgbClr val="B0B0B0"/>
      </a:folHlink>
    </a:clrScheme>
    <a:fontScheme name="HHC">
      <a:majorFont>
        <a:latin typeface="Tungsten-Bol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lano Grotesque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C PowerPoint Template" id="{55A2CAE0-366E-834D-8250-99BA04A47BD6}" vid="{C3DA0377-1B8F-B847-B314-7D8E09763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HHC1011_ (4)</Template>
  <TotalTime>507</TotalTime>
  <Words>512</Words>
  <Application>Microsoft Office PowerPoint</Application>
  <PresentationFormat>Custom</PresentationFormat>
  <Paragraphs>83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Galano Grotesque</vt:lpstr>
      <vt:lpstr>SegoeUIVariable</vt:lpstr>
      <vt:lpstr>System Font Regular</vt:lpstr>
      <vt:lpstr>Tungsten Bold</vt:lpstr>
      <vt:lpstr>Tungsten-Bold</vt:lpstr>
      <vt:lpstr>Wingdings</vt:lpstr>
      <vt:lpstr>HHC</vt:lpstr>
      <vt:lpstr>Acrobat Document</vt:lpstr>
      <vt:lpstr>MODEL OF  INTERVENTIONS TO TEEN MOTHERS </vt:lpstr>
      <vt:lpstr>WHY SUPPORTING TEEN MOTHERS ? </vt:lpstr>
      <vt:lpstr>SELECTION CRITERIA</vt:lpstr>
      <vt:lpstr>LOCAL LEADERS INVOLVEMENT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OF SUPPORTING TEEN MOTHERS</dc:title>
  <dc:subject/>
  <dc:creator>hp</dc:creator>
  <cp:keywords/>
  <dc:description/>
  <cp:lastModifiedBy>Pete Garratt</cp:lastModifiedBy>
  <cp:revision>17</cp:revision>
  <dcterms:created xsi:type="dcterms:W3CDTF">2024-06-26T04:34:37Z</dcterms:created>
  <dcterms:modified xsi:type="dcterms:W3CDTF">2024-07-01T15:17:44Z</dcterms:modified>
  <cp:category/>
</cp:coreProperties>
</file>